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08c6337d8b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f24c910de24974"/>
  </p:sldMasterIdLst>
  <p:sldIdLst>
    <p:sldId xmlns:r="http://schemas.openxmlformats.org/officeDocument/2006/relationships" id="256" r:id="Rfd7b1bcfd8dc45fd"/>
    <p:sldId xmlns:r="http://schemas.openxmlformats.org/officeDocument/2006/relationships" id="257" r:id="R80e7e9fbd6e54888"/>
    <p:sldId xmlns:r="http://schemas.openxmlformats.org/officeDocument/2006/relationships" id="258" r:id="R136afe4ede774442"/>
    <p:sldId xmlns:r="http://schemas.openxmlformats.org/officeDocument/2006/relationships" id="259" r:id="Rf32d3c9639e84d69"/>
    <p:sldId xmlns:r="http://schemas.openxmlformats.org/officeDocument/2006/relationships" id="260" r:id="R3c9a8f497372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24c910de24974" /><Relationship Type="http://schemas.openxmlformats.org/officeDocument/2006/relationships/slide" Target="/ppt/slides/slide1.xml" Id="Rfd7b1bcfd8dc45fd" /><Relationship Type="http://schemas.openxmlformats.org/officeDocument/2006/relationships/slide" Target="/ppt/slides/slide2.xml" Id="R80e7e9fbd6e54888" /><Relationship Type="http://schemas.openxmlformats.org/officeDocument/2006/relationships/slide" Target="/ppt/slides/slide3.xml" Id="R136afe4ede774442" /><Relationship Type="http://schemas.openxmlformats.org/officeDocument/2006/relationships/slide" Target="/ppt/slides/slide4.xml" Id="Rf32d3c9639e84d69" /><Relationship Type="http://schemas.openxmlformats.org/officeDocument/2006/relationships/slide" Target="/ppt/slides/slide5.xml" Id="R3c9a8f497372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07ead591144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881a43e045e8" /><Relationship Type="http://schemas.openxmlformats.org/officeDocument/2006/relationships/theme" Target="/ppt/slideMasters/theme/theme1.xml" Id="Rd17bb99a4cac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d0881a43e0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58cc9fe61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27abc88e4e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e1508aab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86d04852a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7bf56369d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SULCUS HOSPITALITY GROUP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SULCUS HOSPITALITY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SULCUS HOSPITALITY GROUP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SULCUS HOSPITALITY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SULCUS HOSPITALITY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SULCUS HOSPITALITY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986 356 592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SULCUS HOSPITALITY GROUP NORWAY AS</a:t>
            </a:r>
          </a:p>
        </p:txBody>
      </p:sp>
    </p:spTree>
  </p:cSld>
  <p:clrMapOvr>
    <a:masterClrMapping xmlns:a="http://schemas.openxmlformats.org/drawingml/2006/main"/>
  </p:clrMapOvr>
</p:sld>
</file>