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13d6a4ec5144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2c296908174b90"/>
  </p:sldMasterIdLst>
  <p:sldIdLst>
    <p:sldId xmlns:r="http://schemas.openxmlformats.org/officeDocument/2006/relationships" id="256" r:id="R58f5fc98dbff4ff5"/>
    <p:sldId xmlns:r="http://schemas.openxmlformats.org/officeDocument/2006/relationships" id="257" r:id="Re70bbb9e2b274cf0"/>
    <p:sldId xmlns:r="http://schemas.openxmlformats.org/officeDocument/2006/relationships" id="258" r:id="R27a8180305474c7a"/>
    <p:sldId xmlns:r="http://schemas.openxmlformats.org/officeDocument/2006/relationships" id="259" r:id="Rb86ff282b2244142"/>
    <p:sldId xmlns:r="http://schemas.openxmlformats.org/officeDocument/2006/relationships" id="260" r:id="R14a207b739df4a05"/>
    <p:sldId xmlns:r="http://schemas.openxmlformats.org/officeDocument/2006/relationships" id="261" r:id="R15cc3575410f4e17"/>
    <p:sldId xmlns:r="http://schemas.openxmlformats.org/officeDocument/2006/relationships" id="262" r:id="R5b44a16b1e0642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c296908174b90" /><Relationship Type="http://schemas.openxmlformats.org/officeDocument/2006/relationships/slide" Target="/ppt/slides/slide1.xml" Id="R58f5fc98dbff4ff5" /><Relationship Type="http://schemas.openxmlformats.org/officeDocument/2006/relationships/slide" Target="/ppt/slides/slide2.xml" Id="Re70bbb9e2b274cf0" /><Relationship Type="http://schemas.openxmlformats.org/officeDocument/2006/relationships/slide" Target="/ppt/slides/slide3.xml" Id="R27a8180305474c7a" /><Relationship Type="http://schemas.openxmlformats.org/officeDocument/2006/relationships/slide" Target="/ppt/slides/slide4.xml" Id="Rb86ff282b2244142" /><Relationship Type="http://schemas.openxmlformats.org/officeDocument/2006/relationships/slide" Target="/ppt/slides/slide5.xml" Id="R14a207b739df4a05" /><Relationship Type="http://schemas.openxmlformats.org/officeDocument/2006/relationships/slide" Target="/ppt/slides/slide6.xml" Id="R15cc3575410f4e17" /><Relationship Type="http://schemas.openxmlformats.org/officeDocument/2006/relationships/slide" Target="/ppt/slides/slide7.xml" Id="R5b44a16b1e0642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614b9a03dc4e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40688621048f7" /><Relationship Type="http://schemas.openxmlformats.org/officeDocument/2006/relationships/theme" Target="/ppt/slideMasters/theme/theme1.xml" Id="Rd5ebc8feea3946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b40688621048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6727a54b34e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446da238b4f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dbbf0bbef4e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86e44ff254a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1748a768a46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56dad72e14a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92ff60e9747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PTE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PTE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−154 811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−722 260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43 866 496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55 193 422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PRESTVOLD ANNE ELISABETH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 allé 111C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13 52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arusten@broadpark.no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986 356 401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 HOLDING AS</a:t>
            </a:r>
          </a:p>
        </p:txBody>
      </p:sp>
    </p:spTree>
  </p:cSld>
  <p:clrMapOvr>
    <a:masterClrMapping xmlns:a="http://schemas.openxmlformats.org/drawingml/2006/main"/>
  </p:clrMapOvr>
</p:sld>
</file>