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a9d274b239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5c7c7b81d42f3"/>
  </p:sldMasterIdLst>
  <p:sldIdLst>
    <p:sldId xmlns:r="http://schemas.openxmlformats.org/officeDocument/2006/relationships" id="256" r:id="Refffa127b4824407"/>
    <p:sldId xmlns:r="http://schemas.openxmlformats.org/officeDocument/2006/relationships" id="257" r:id="Rd6fb1ed0eae1455d"/>
    <p:sldId xmlns:r="http://schemas.openxmlformats.org/officeDocument/2006/relationships" id="258" r:id="Rac68b45dcd704501"/>
    <p:sldId xmlns:r="http://schemas.openxmlformats.org/officeDocument/2006/relationships" id="259" r:id="Rbadd538a1ac2452e"/>
    <p:sldId xmlns:r="http://schemas.openxmlformats.org/officeDocument/2006/relationships" id="260" r:id="R5d7a2a901a9d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5c7c7b81d42f3" /><Relationship Type="http://schemas.openxmlformats.org/officeDocument/2006/relationships/slide" Target="/ppt/slides/slide1.xml" Id="Refffa127b4824407" /><Relationship Type="http://schemas.openxmlformats.org/officeDocument/2006/relationships/slide" Target="/ppt/slides/slide2.xml" Id="Rd6fb1ed0eae1455d" /><Relationship Type="http://schemas.openxmlformats.org/officeDocument/2006/relationships/slide" Target="/ppt/slides/slide3.xml" Id="Rac68b45dcd704501" /><Relationship Type="http://schemas.openxmlformats.org/officeDocument/2006/relationships/slide" Target="/ppt/slides/slide4.xml" Id="Rbadd538a1ac2452e" /><Relationship Type="http://schemas.openxmlformats.org/officeDocument/2006/relationships/slide" Target="/ppt/slides/slide5.xml" Id="R5d7a2a901a9d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af2a23746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62dfe0ccb4a57" /><Relationship Type="http://schemas.openxmlformats.org/officeDocument/2006/relationships/theme" Target="/ppt/slideMasters/theme/theme1.xml" Id="Rd3dae4789392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62dfe0ccb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9f7bae53a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79461e81449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12e2f4b22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c1abee01b48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2c4646637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