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5eb200212c43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b3f4fc8bbd46f9"/>
  </p:sldMasterIdLst>
  <p:sldIdLst>
    <p:sldId xmlns:r="http://schemas.openxmlformats.org/officeDocument/2006/relationships" id="256" r:id="R82a7c0b23a4948ea"/>
    <p:sldId xmlns:r="http://schemas.openxmlformats.org/officeDocument/2006/relationships" id="257" r:id="R2699af54625d44a7"/>
    <p:sldId xmlns:r="http://schemas.openxmlformats.org/officeDocument/2006/relationships" id="258" r:id="R6a70c089737d472c"/>
    <p:sldId xmlns:r="http://schemas.openxmlformats.org/officeDocument/2006/relationships" id="259" r:id="Rb38edc2e00564726"/>
    <p:sldId xmlns:r="http://schemas.openxmlformats.org/officeDocument/2006/relationships" id="260" r:id="R2d69b9b9f4d54f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b3f4fc8bbd46f9" /><Relationship Type="http://schemas.openxmlformats.org/officeDocument/2006/relationships/slide" Target="/ppt/slides/slide1.xml" Id="R82a7c0b23a4948ea" /><Relationship Type="http://schemas.openxmlformats.org/officeDocument/2006/relationships/slide" Target="/ppt/slides/slide2.xml" Id="R2699af54625d44a7" /><Relationship Type="http://schemas.openxmlformats.org/officeDocument/2006/relationships/slide" Target="/ppt/slides/slide3.xml" Id="R6a70c089737d472c" /><Relationship Type="http://schemas.openxmlformats.org/officeDocument/2006/relationships/slide" Target="/ppt/slides/slide4.xml" Id="Rb38edc2e00564726" /><Relationship Type="http://schemas.openxmlformats.org/officeDocument/2006/relationships/slide" Target="/ppt/slides/slide5.xml" Id="R2d69b9b9f4d54f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b62587673b4e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97c951a8644325" /><Relationship Type="http://schemas.openxmlformats.org/officeDocument/2006/relationships/theme" Target="/ppt/slideMasters/theme/theme1.xml" Id="R7eeb116df24d45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97c951a86443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b7b718b1a48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1e1839fd143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e976199eb347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0fb90ee31844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d61fa6989443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TROMSØ KREMATORIUM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KREMATORIUM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TROMSØ KREMATORIUM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KREMATORIUM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KREMATORIUM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KREMATORIUM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986 354 344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KREMATORIUM AS</a:t>
            </a:r>
          </a:p>
        </p:txBody>
      </p:sp>
    </p:spTree>
  </p:cSld>
  <p:clrMapOvr>
    <a:masterClrMapping xmlns:a="http://schemas.openxmlformats.org/drawingml/2006/main"/>
  </p:clrMapOvr>
</p:sld>
</file>