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49b2c8da7c41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bb93ec70364cb4"/>
  </p:sldMasterIdLst>
  <p:sldIdLst>
    <p:sldId xmlns:r="http://schemas.openxmlformats.org/officeDocument/2006/relationships" id="256" r:id="R32b81e81f529425c"/>
    <p:sldId xmlns:r="http://schemas.openxmlformats.org/officeDocument/2006/relationships" id="257" r:id="Ra7c73a9323bd4c5e"/>
    <p:sldId xmlns:r="http://schemas.openxmlformats.org/officeDocument/2006/relationships" id="258" r:id="R1c4b193cdb6e4d0b"/>
    <p:sldId xmlns:r="http://schemas.openxmlformats.org/officeDocument/2006/relationships" id="259" r:id="R59ae75bd1d3d45a5"/>
    <p:sldId xmlns:r="http://schemas.openxmlformats.org/officeDocument/2006/relationships" id="260" r:id="R11a8d0594d6e487f"/>
    <p:sldId xmlns:r="http://schemas.openxmlformats.org/officeDocument/2006/relationships" id="261" r:id="Rd4ac80ee2d7d44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bb93ec70364cb4" /><Relationship Type="http://schemas.openxmlformats.org/officeDocument/2006/relationships/slide" Target="/ppt/slides/slide1.xml" Id="R32b81e81f529425c" /><Relationship Type="http://schemas.openxmlformats.org/officeDocument/2006/relationships/slide" Target="/ppt/slides/slide2.xml" Id="Ra7c73a9323bd4c5e" /><Relationship Type="http://schemas.openxmlformats.org/officeDocument/2006/relationships/slide" Target="/ppt/slides/slide3.xml" Id="R1c4b193cdb6e4d0b" /><Relationship Type="http://schemas.openxmlformats.org/officeDocument/2006/relationships/slide" Target="/ppt/slides/slide4.xml" Id="R59ae75bd1d3d45a5" /><Relationship Type="http://schemas.openxmlformats.org/officeDocument/2006/relationships/slide" Target="/ppt/slides/slide5.xml" Id="R11a8d0594d6e487f" /><Relationship Type="http://schemas.openxmlformats.org/officeDocument/2006/relationships/slide" Target="/ppt/slides/slide6.xml" Id="Rd4ac80ee2d7d44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7a1533a46649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ce8e23438408b" /><Relationship Type="http://schemas.openxmlformats.org/officeDocument/2006/relationships/theme" Target="/ppt/slideMasters/theme/theme1.xml" Id="R388e0ff8f6094e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cce8e2343840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f2da1d45544c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320b5e7ea4a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036d1271d749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e35223bd743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36ce6be4c46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98634f46cb45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MINEL GJØVIK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GJØVIK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MINEL GJØVIK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GJØVIK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GJØVIK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GJØVIK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MINEL AS  –  75,1 %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BREDE STRANGSTADSTUEN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EIDOT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LØVLIEN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OLSTAD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VHAU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GJØVIK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Kallerudlia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2816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18 80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post.gjovik@minel.no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986 354 026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GJØVIK AS</a:t>
            </a:r>
          </a:p>
        </p:txBody>
      </p:sp>
    </p:spTree>
  </p:cSld>
  <p:clrMapOvr>
    <a:masterClrMapping xmlns:a="http://schemas.openxmlformats.org/drawingml/2006/main"/>
  </p:clrMapOvr>
</p:sld>
</file>