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922e8da01246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92baefe2248e8"/>
  </p:sldMasterIdLst>
  <p:sldIdLst>
    <p:sldId xmlns:r="http://schemas.openxmlformats.org/officeDocument/2006/relationships" id="256" r:id="Reb99792898764976"/>
    <p:sldId xmlns:r="http://schemas.openxmlformats.org/officeDocument/2006/relationships" id="257" r:id="Rfdd7d98e707b4220"/>
    <p:sldId xmlns:r="http://schemas.openxmlformats.org/officeDocument/2006/relationships" id="258" r:id="R57906b5b2d4f44da"/>
    <p:sldId xmlns:r="http://schemas.openxmlformats.org/officeDocument/2006/relationships" id="259" r:id="R11b79e1b6d88450f"/>
    <p:sldId xmlns:r="http://schemas.openxmlformats.org/officeDocument/2006/relationships" id="260" r:id="R646d268c16f34404"/>
    <p:sldId xmlns:r="http://schemas.openxmlformats.org/officeDocument/2006/relationships" id="261" r:id="R000dd6d870db4e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92baefe2248e8" /><Relationship Type="http://schemas.openxmlformats.org/officeDocument/2006/relationships/slide" Target="/ppt/slides/slide1.xml" Id="Reb99792898764976" /><Relationship Type="http://schemas.openxmlformats.org/officeDocument/2006/relationships/slide" Target="/ppt/slides/slide2.xml" Id="Rfdd7d98e707b4220" /><Relationship Type="http://schemas.openxmlformats.org/officeDocument/2006/relationships/slide" Target="/ppt/slides/slide3.xml" Id="R57906b5b2d4f44da" /><Relationship Type="http://schemas.openxmlformats.org/officeDocument/2006/relationships/slide" Target="/ppt/slides/slide4.xml" Id="R11b79e1b6d88450f" /><Relationship Type="http://schemas.openxmlformats.org/officeDocument/2006/relationships/slide" Target="/ppt/slides/slide5.xml" Id="R646d268c16f34404" /><Relationship Type="http://schemas.openxmlformats.org/officeDocument/2006/relationships/slide" Target="/ppt/slides/slide6.xml" Id="R000dd6d870db4e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e849ccffd43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1f69258374cea" /><Relationship Type="http://schemas.openxmlformats.org/officeDocument/2006/relationships/theme" Target="/ppt/slideMasters/theme/theme1.xml" Id="R2e8c968a564f45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1f69258374c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1f3ca643c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1d35d3bb4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561579f7248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a7e5e6c35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536da94a040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f39d9772d42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RUNE NORMANN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RUNE NORMANN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8 594 622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926 490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2 011 326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986 353 577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RUNE NORMANN AS</a:t>
            </a:r>
          </a:p>
        </p:txBody>
      </p:sp>
    </p:spTree>
  </p:cSld>
  <p:clrMapOvr>
    <a:masterClrMapping xmlns:a="http://schemas.openxmlformats.org/drawingml/2006/main"/>
  </p:clrMapOvr>
</p:sld>
</file>