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2892e3e8840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d0376a988d4e1d"/>
  </p:sldMasterIdLst>
  <p:sldIdLst>
    <p:sldId xmlns:r="http://schemas.openxmlformats.org/officeDocument/2006/relationships" id="256" r:id="R7283e3adb5ea4e25"/>
    <p:sldId xmlns:r="http://schemas.openxmlformats.org/officeDocument/2006/relationships" id="257" r:id="Rd1e3d1e48dfc430b"/>
    <p:sldId xmlns:r="http://schemas.openxmlformats.org/officeDocument/2006/relationships" id="258" r:id="Rba2a3fa5d99f4fb5"/>
    <p:sldId xmlns:r="http://schemas.openxmlformats.org/officeDocument/2006/relationships" id="259" r:id="R2a8ac99784dc40fa"/>
    <p:sldId xmlns:r="http://schemas.openxmlformats.org/officeDocument/2006/relationships" id="260" r:id="R1efd4b88fe064587"/>
    <p:sldId xmlns:r="http://schemas.openxmlformats.org/officeDocument/2006/relationships" id="261" r:id="Rd8eddffdd512486e"/>
    <p:sldId xmlns:r="http://schemas.openxmlformats.org/officeDocument/2006/relationships" id="262" r:id="Rc13b7991b26947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0376a988d4e1d" /><Relationship Type="http://schemas.openxmlformats.org/officeDocument/2006/relationships/slide" Target="/ppt/slides/slide1.xml" Id="R7283e3adb5ea4e25" /><Relationship Type="http://schemas.openxmlformats.org/officeDocument/2006/relationships/slide" Target="/ppt/slides/slide2.xml" Id="Rd1e3d1e48dfc430b" /><Relationship Type="http://schemas.openxmlformats.org/officeDocument/2006/relationships/slide" Target="/ppt/slides/slide3.xml" Id="Rba2a3fa5d99f4fb5" /><Relationship Type="http://schemas.openxmlformats.org/officeDocument/2006/relationships/slide" Target="/ppt/slides/slide4.xml" Id="R2a8ac99784dc40fa" /><Relationship Type="http://schemas.openxmlformats.org/officeDocument/2006/relationships/slide" Target="/ppt/slides/slide5.xml" Id="R1efd4b88fe064587" /><Relationship Type="http://schemas.openxmlformats.org/officeDocument/2006/relationships/slide" Target="/ppt/slides/slide6.xml" Id="Rd8eddffdd512486e" /><Relationship Type="http://schemas.openxmlformats.org/officeDocument/2006/relationships/slide" Target="/ppt/slides/slide7.xml" Id="Rc13b7991b26947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402b045ad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9667bf14e4413" /><Relationship Type="http://schemas.openxmlformats.org/officeDocument/2006/relationships/theme" Target="/ppt/slideMasters/theme/theme1.xml" Id="R6fb44e074084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49667bf14e44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a5e25dfbb4d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9fcb48d004f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514590c2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bf852ab1d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d99d013fa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2f8cbf025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51c739367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