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ae209ab749a4c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61843f8e384374"/>
  </p:sldMasterIdLst>
  <p:sldIdLst>
    <p:sldId xmlns:r="http://schemas.openxmlformats.org/officeDocument/2006/relationships" id="256" r:id="Rd09de036f8734cca"/>
    <p:sldId xmlns:r="http://schemas.openxmlformats.org/officeDocument/2006/relationships" id="257" r:id="R183e91eacb3d44bd"/>
    <p:sldId xmlns:r="http://schemas.openxmlformats.org/officeDocument/2006/relationships" id="258" r:id="R49d23bc5448f425c"/>
    <p:sldId xmlns:r="http://schemas.openxmlformats.org/officeDocument/2006/relationships" id="259" r:id="R8dac6a0dde264ac4"/>
    <p:sldId xmlns:r="http://schemas.openxmlformats.org/officeDocument/2006/relationships" id="260" r:id="R8d5a39ff7e244b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61843f8e384374" /><Relationship Type="http://schemas.openxmlformats.org/officeDocument/2006/relationships/slide" Target="/ppt/slides/slide1.xml" Id="Rd09de036f8734cca" /><Relationship Type="http://schemas.openxmlformats.org/officeDocument/2006/relationships/slide" Target="/ppt/slides/slide2.xml" Id="R183e91eacb3d44bd" /><Relationship Type="http://schemas.openxmlformats.org/officeDocument/2006/relationships/slide" Target="/ppt/slides/slide3.xml" Id="R49d23bc5448f425c" /><Relationship Type="http://schemas.openxmlformats.org/officeDocument/2006/relationships/slide" Target="/ppt/slides/slide4.xml" Id="R8dac6a0dde264ac4" /><Relationship Type="http://schemas.openxmlformats.org/officeDocument/2006/relationships/slide" Target="/ppt/slides/slide5.xml" Id="R8d5a39ff7e244b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d50eb3870364a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8ce1078b945ac" /><Relationship Type="http://schemas.openxmlformats.org/officeDocument/2006/relationships/theme" Target="/ppt/slideMasters/theme/theme1.xml" Id="Raa03864a9f0b42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c8ce1078b945a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d51c0772d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2b26da2af84d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d743c3abb042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fcba00a674f2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f30d7bb934e5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BLUEGARDEN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BLUEGARDEN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BLUEGARDEN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986 338 632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BLUEGARDEN HOLDING AS</a:t>
            </a:r>
          </a:p>
        </p:txBody>
      </p:sp>
    </p:spTree>
  </p:cSld>
  <p:clrMapOvr>
    <a:masterClrMapping xmlns:a="http://schemas.openxmlformats.org/drawingml/2006/main"/>
  </p:clrMapOvr>
</p:sld>
</file>