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26113a7b6e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428b9314f54d59"/>
  </p:sldMasterIdLst>
  <p:sldIdLst>
    <p:sldId xmlns:r="http://schemas.openxmlformats.org/officeDocument/2006/relationships" id="256" r:id="Rd7a881ee0acb40ff"/>
    <p:sldId xmlns:r="http://schemas.openxmlformats.org/officeDocument/2006/relationships" id="257" r:id="Re26a7afd607a4e39"/>
    <p:sldId xmlns:r="http://schemas.openxmlformats.org/officeDocument/2006/relationships" id="258" r:id="Rf429a576b66d4e41"/>
    <p:sldId xmlns:r="http://schemas.openxmlformats.org/officeDocument/2006/relationships" id="259" r:id="Re3559c3efa674623"/>
    <p:sldId xmlns:r="http://schemas.openxmlformats.org/officeDocument/2006/relationships" id="260" r:id="Rcffbbf0086dc459d"/>
    <p:sldId xmlns:r="http://schemas.openxmlformats.org/officeDocument/2006/relationships" id="261" r:id="R21bd3990862047cf"/>
    <p:sldId xmlns:r="http://schemas.openxmlformats.org/officeDocument/2006/relationships" id="262" r:id="Rffe3cbca93dc46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28b9314f54d59" /><Relationship Type="http://schemas.openxmlformats.org/officeDocument/2006/relationships/slide" Target="/ppt/slides/slide1.xml" Id="Rd7a881ee0acb40ff" /><Relationship Type="http://schemas.openxmlformats.org/officeDocument/2006/relationships/slide" Target="/ppt/slides/slide2.xml" Id="Re26a7afd607a4e39" /><Relationship Type="http://schemas.openxmlformats.org/officeDocument/2006/relationships/slide" Target="/ppt/slides/slide3.xml" Id="Rf429a576b66d4e41" /><Relationship Type="http://schemas.openxmlformats.org/officeDocument/2006/relationships/slide" Target="/ppt/slides/slide4.xml" Id="Re3559c3efa674623" /><Relationship Type="http://schemas.openxmlformats.org/officeDocument/2006/relationships/slide" Target="/ppt/slides/slide5.xml" Id="Rcffbbf0086dc459d" /><Relationship Type="http://schemas.openxmlformats.org/officeDocument/2006/relationships/slide" Target="/ppt/slides/slide6.xml" Id="R21bd3990862047cf" /><Relationship Type="http://schemas.openxmlformats.org/officeDocument/2006/relationships/slide" Target="/ppt/slides/slide7.xml" Id="Rffe3cbca93dc46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468e0c6b248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fba7ce0b3440e" /><Relationship Type="http://schemas.openxmlformats.org/officeDocument/2006/relationships/theme" Target="/ppt/slideMasters/theme/theme1.xml" Id="Rbd3ad93f35af4e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cfba7ce0b344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0ebc3c2f647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fb5d0c2ba43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d0f0e19f04e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95108d20645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6f50864f448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4a7be68bf40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159e1f38346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BRÅTEN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 BYGG AS ble etablert [år] og holder til i Revetal.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6 708 805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785 579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853 863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8 144 986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9 081 321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MARIUS BRÅTEN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BRÅTEN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Fonsveien 782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3174 Revetal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30 69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986 337 490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BYGG AS</a:t>
            </a:r>
          </a:p>
        </p:txBody>
      </p:sp>
    </p:spTree>
  </p:cSld>
  <p:clrMapOvr>
    <a:masterClrMapping xmlns:a="http://schemas.openxmlformats.org/drawingml/2006/main"/>
  </p:clrMapOvr>
</p:sld>
</file>