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4a0432eabe43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5e54e374314ed8"/>
  </p:sldMasterIdLst>
  <p:sldIdLst>
    <p:sldId xmlns:r="http://schemas.openxmlformats.org/officeDocument/2006/relationships" id="256" r:id="R1981a5834ae44993"/>
    <p:sldId xmlns:r="http://schemas.openxmlformats.org/officeDocument/2006/relationships" id="257" r:id="R8059f6062aaf4d54"/>
    <p:sldId xmlns:r="http://schemas.openxmlformats.org/officeDocument/2006/relationships" id="258" r:id="R548e4daec3fa4802"/>
    <p:sldId xmlns:r="http://schemas.openxmlformats.org/officeDocument/2006/relationships" id="259" r:id="Rdfb40612ac614d0a"/>
    <p:sldId xmlns:r="http://schemas.openxmlformats.org/officeDocument/2006/relationships" id="260" r:id="R72aa0fdd9e5e4f44"/>
    <p:sldId xmlns:r="http://schemas.openxmlformats.org/officeDocument/2006/relationships" id="261" r:id="Rb0cf70a1b3d648c6"/>
    <p:sldId xmlns:r="http://schemas.openxmlformats.org/officeDocument/2006/relationships" id="262" r:id="R95dce423141649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e54e374314ed8" /><Relationship Type="http://schemas.openxmlformats.org/officeDocument/2006/relationships/slide" Target="/ppt/slides/slide1.xml" Id="R1981a5834ae44993" /><Relationship Type="http://schemas.openxmlformats.org/officeDocument/2006/relationships/slide" Target="/ppt/slides/slide2.xml" Id="R8059f6062aaf4d54" /><Relationship Type="http://schemas.openxmlformats.org/officeDocument/2006/relationships/slide" Target="/ppt/slides/slide3.xml" Id="R548e4daec3fa4802" /><Relationship Type="http://schemas.openxmlformats.org/officeDocument/2006/relationships/slide" Target="/ppt/slides/slide4.xml" Id="Rdfb40612ac614d0a" /><Relationship Type="http://schemas.openxmlformats.org/officeDocument/2006/relationships/slide" Target="/ppt/slides/slide5.xml" Id="R72aa0fdd9e5e4f44" /><Relationship Type="http://schemas.openxmlformats.org/officeDocument/2006/relationships/slide" Target="/ppt/slides/slide6.xml" Id="Rb0cf70a1b3d648c6" /><Relationship Type="http://schemas.openxmlformats.org/officeDocument/2006/relationships/slide" Target="/ppt/slides/slide7.xml" Id="R95dce423141649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c1f3ae689143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70ad809384922" /><Relationship Type="http://schemas.openxmlformats.org/officeDocument/2006/relationships/theme" Target="/ppt/slideMasters/theme/theme1.xml" Id="R211e4101c1fc40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70ad8093849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ecb1484344a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b8b98e19f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dfc6667fc40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77734900a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d2f37560549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bb3ae980b4d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c8f67bc0f46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HEKLA AS ble etablert [år] og holder til i Tresfjord.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324 487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−352 143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18 913 581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290 479 971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290 675 092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WENAAS LENE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Øvstedalsvegen 370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6391 Tresfjord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986 331 190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HEKLA AS</a:t>
            </a:r>
          </a:p>
        </p:txBody>
      </p:sp>
    </p:spTree>
  </p:cSld>
  <p:clrMapOvr>
    <a:masterClrMapping xmlns:a="http://schemas.openxmlformats.org/drawingml/2006/main"/>
  </p:clrMapOvr>
</p:sld>
</file>