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6fffa250a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cf3c29edc4a27"/>
  </p:sldMasterIdLst>
  <p:sldIdLst>
    <p:sldId xmlns:r="http://schemas.openxmlformats.org/officeDocument/2006/relationships" id="256" r:id="Rc804ad06dfae493c"/>
    <p:sldId xmlns:r="http://schemas.openxmlformats.org/officeDocument/2006/relationships" id="257" r:id="R2605deda7237412c"/>
    <p:sldId xmlns:r="http://schemas.openxmlformats.org/officeDocument/2006/relationships" id="258" r:id="Ra17b1b309a7b4755"/>
    <p:sldId xmlns:r="http://schemas.openxmlformats.org/officeDocument/2006/relationships" id="259" r:id="R2df1f9d35f0e42e1"/>
    <p:sldId xmlns:r="http://schemas.openxmlformats.org/officeDocument/2006/relationships" id="260" r:id="Re46a1d839c424431"/>
    <p:sldId xmlns:r="http://schemas.openxmlformats.org/officeDocument/2006/relationships" id="261" r:id="R7f39aa89950d46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cf3c29edc4a27" /><Relationship Type="http://schemas.openxmlformats.org/officeDocument/2006/relationships/slide" Target="/ppt/slides/slide1.xml" Id="Rc804ad06dfae493c" /><Relationship Type="http://schemas.openxmlformats.org/officeDocument/2006/relationships/slide" Target="/ppt/slides/slide2.xml" Id="R2605deda7237412c" /><Relationship Type="http://schemas.openxmlformats.org/officeDocument/2006/relationships/slide" Target="/ppt/slides/slide3.xml" Id="Ra17b1b309a7b4755" /><Relationship Type="http://schemas.openxmlformats.org/officeDocument/2006/relationships/slide" Target="/ppt/slides/slide4.xml" Id="R2df1f9d35f0e42e1" /><Relationship Type="http://schemas.openxmlformats.org/officeDocument/2006/relationships/slide" Target="/ppt/slides/slide5.xml" Id="Re46a1d839c424431" /><Relationship Type="http://schemas.openxmlformats.org/officeDocument/2006/relationships/slide" Target="/ppt/slides/slide6.xml" Id="R7f39aa89950d46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df3db72a8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9ac9a7c1242f9" /><Relationship Type="http://schemas.openxmlformats.org/officeDocument/2006/relationships/theme" Target="/ppt/slideMasters/theme/theme1.xml" Id="R59dce5bf5759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9ac9a7c12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158b7b0e3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4ce517910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697427d942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4a8aee3d944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16aac5863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befefba97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HEKLA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Bruasetvegen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