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a86f178e647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31e5c721f4a8e"/>
  </p:sldMasterIdLst>
  <p:sldIdLst>
    <p:sldId xmlns:r="http://schemas.openxmlformats.org/officeDocument/2006/relationships" id="256" r:id="Rd5e96c95721140bc"/>
    <p:sldId xmlns:r="http://schemas.openxmlformats.org/officeDocument/2006/relationships" id="257" r:id="R6ad12b17524f4102"/>
    <p:sldId xmlns:r="http://schemas.openxmlformats.org/officeDocument/2006/relationships" id="258" r:id="R9d7f79b7fe844f73"/>
    <p:sldId xmlns:r="http://schemas.openxmlformats.org/officeDocument/2006/relationships" id="259" r:id="Rfe26dcdf48254369"/>
    <p:sldId xmlns:r="http://schemas.openxmlformats.org/officeDocument/2006/relationships" id="260" r:id="R717f2d810d564835"/>
    <p:sldId xmlns:r="http://schemas.openxmlformats.org/officeDocument/2006/relationships" id="261" r:id="R06c12d67348244bb"/>
    <p:sldId xmlns:r="http://schemas.openxmlformats.org/officeDocument/2006/relationships" id="262" r:id="Rb71b606f447249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31e5c721f4a8e" /><Relationship Type="http://schemas.openxmlformats.org/officeDocument/2006/relationships/slide" Target="/ppt/slides/slide1.xml" Id="Rd5e96c95721140bc" /><Relationship Type="http://schemas.openxmlformats.org/officeDocument/2006/relationships/slide" Target="/ppt/slides/slide2.xml" Id="R6ad12b17524f4102" /><Relationship Type="http://schemas.openxmlformats.org/officeDocument/2006/relationships/slide" Target="/ppt/slides/slide3.xml" Id="R9d7f79b7fe844f73" /><Relationship Type="http://schemas.openxmlformats.org/officeDocument/2006/relationships/slide" Target="/ppt/slides/slide4.xml" Id="Rfe26dcdf48254369" /><Relationship Type="http://schemas.openxmlformats.org/officeDocument/2006/relationships/slide" Target="/ppt/slides/slide5.xml" Id="R717f2d810d564835" /><Relationship Type="http://schemas.openxmlformats.org/officeDocument/2006/relationships/slide" Target="/ppt/slides/slide6.xml" Id="R06c12d67348244bb" /><Relationship Type="http://schemas.openxmlformats.org/officeDocument/2006/relationships/slide" Target="/ppt/slides/slide7.xml" Id="Rb71b606f447249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364eca1cbb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2789882394239" /><Relationship Type="http://schemas.openxmlformats.org/officeDocument/2006/relationships/theme" Target="/ppt/slideMasters/theme/theme1.xml" Id="Rde238996ed2c49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327898823942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21df434bb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de646ad8543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10f7b6a234e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21a56068f43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18da46b9e40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7fc4ad75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43afeceae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SELLAND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446 798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799 073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SELLAND JOHANNES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986 322 760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SELLAND MASKIN AS</a:t>
            </a:r>
          </a:p>
        </p:txBody>
      </p:sp>
    </p:spTree>
  </p:cSld>
  <p:clrMapOvr>
    <a:masterClrMapping xmlns:a="http://schemas.openxmlformats.org/drawingml/2006/main"/>
  </p:clrMapOvr>
</p:sld>
</file>