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2a139c043644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465a8986554f9b"/>
  </p:sldMasterIdLst>
  <p:sldIdLst>
    <p:sldId xmlns:r="http://schemas.openxmlformats.org/officeDocument/2006/relationships" id="256" r:id="Rb006d689812b45e2"/>
    <p:sldId xmlns:r="http://schemas.openxmlformats.org/officeDocument/2006/relationships" id="257" r:id="R5ff280b2aad1469d"/>
    <p:sldId xmlns:r="http://schemas.openxmlformats.org/officeDocument/2006/relationships" id="258" r:id="R16a624e2221845a6"/>
    <p:sldId xmlns:r="http://schemas.openxmlformats.org/officeDocument/2006/relationships" id="259" r:id="Rb0750913bdd1460a"/>
    <p:sldId xmlns:r="http://schemas.openxmlformats.org/officeDocument/2006/relationships" id="260" r:id="R096ab9c499a44ba6"/>
    <p:sldId xmlns:r="http://schemas.openxmlformats.org/officeDocument/2006/relationships" id="261" r:id="R8b450585bbed4c71"/>
    <p:sldId xmlns:r="http://schemas.openxmlformats.org/officeDocument/2006/relationships" id="262" r:id="R9fcf98dad4f042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65a8986554f9b" /><Relationship Type="http://schemas.openxmlformats.org/officeDocument/2006/relationships/slide" Target="/ppt/slides/slide1.xml" Id="Rb006d689812b45e2" /><Relationship Type="http://schemas.openxmlformats.org/officeDocument/2006/relationships/slide" Target="/ppt/slides/slide2.xml" Id="R5ff280b2aad1469d" /><Relationship Type="http://schemas.openxmlformats.org/officeDocument/2006/relationships/slide" Target="/ppt/slides/slide3.xml" Id="R16a624e2221845a6" /><Relationship Type="http://schemas.openxmlformats.org/officeDocument/2006/relationships/slide" Target="/ppt/slides/slide4.xml" Id="Rb0750913bdd1460a" /><Relationship Type="http://schemas.openxmlformats.org/officeDocument/2006/relationships/slide" Target="/ppt/slides/slide5.xml" Id="R096ab9c499a44ba6" /><Relationship Type="http://schemas.openxmlformats.org/officeDocument/2006/relationships/slide" Target="/ppt/slides/slide6.xml" Id="R8b450585bbed4c71" /><Relationship Type="http://schemas.openxmlformats.org/officeDocument/2006/relationships/slide" Target="/ppt/slides/slide7.xml" Id="R9fcf98dad4f042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f2117f8bf43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9d92186664c7d" /><Relationship Type="http://schemas.openxmlformats.org/officeDocument/2006/relationships/theme" Target="/ppt/slideMasters/theme/theme1.xml" Id="Rc7c5c7f8cea042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d9d9218666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a3a55d90645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15508708844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4b77b122540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9307931d240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a90a9afd54e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83ba5effd40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d83257b1b43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TANNGARDEN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TANNGARDEN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TANNGARDEN TRONDHEIM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TANNGARDEN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TANNGARDEN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TANNGARDEN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14 055 308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1 813 444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1 339 510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1 019 315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3 258 944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TANNGARDEN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NINA STENETTA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TANNGARDEN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986 312 951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TANNGARDEN TRONDHEIM AS</a:t>
            </a:r>
          </a:p>
        </p:txBody>
      </p:sp>
    </p:spTree>
  </p:cSld>
  <p:clrMapOvr>
    <a:masterClrMapping xmlns:a="http://schemas.openxmlformats.org/drawingml/2006/main"/>
  </p:clrMapOvr>
</p:sld>
</file>