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5da28b5b714d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6b490097b64f23"/>
  </p:sldMasterIdLst>
  <p:sldIdLst>
    <p:sldId xmlns:r="http://schemas.openxmlformats.org/officeDocument/2006/relationships" id="256" r:id="Rfd1ccfb27719404d"/>
    <p:sldId xmlns:r="http://schemas.openxmlformats.org/officeDocument/2006/relationships" id="257" r:id="R66ea924f4cec48f9"/>
    <p:sldId xmlns:r="http://schemas.openxmlformats.org/officeDocument/2006/relationships" id="258" r:id="R568850288eda4544"/>
    <p:sldId xmlns:r="http://schemas.openxmlformats.org/officeDocument/2006/relationships" id="259" r:id="Rbad17c7866a24749"/>
    <p:sldId xmlns:r="http://schemas.openxmlformats.org/officeDocument/2006/relationships" id="260" r:id="Re2442f34fb874f95"/>
    <p:sldId xmlns:r="http://schemas.openxmlformats.org/officeDocument/2006/relationships" id="261" r:id="R87578812541a4f6e"/>
    <p:sldId xmlns:r="http://schemas.openxmlformats.org/officeDocument/2006/relationships" id="262" r:id="R038e2f819128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b490097b64f23" /><Relationship Type="http://schemas.openxmlformats.org/officeDocument/2006/relationships/slide" Target="/ppt/slides/slide1.xml" Id="Rfd1ccfb27719404d" /><Relationship Type="http://schemas.openxmlformats.org/officeDocument/2006/relationships/slide" Target="/ppt/slides/slide2.xml" Id="R66ea924f4cec48f9" /><Relationship Type="http://schemas.openxmlformats.org/officeDocument/2006/relationships/slide" Target="/ppt/slides/slide3.xml" Id="R568850288eda4544" /><Relationship Type="http://schemas.openxmlformats.org/officeDocument/2006/relationships/slide" Target="/ppt/slides/slide4.xml" Id="Rbad17c7866a24749" /><Relationship Type="http://schemas.openxmlformats.org/officeDocument/2006/relationships/slide" Target="/ppt/slides/slide5.xml" Id="Re2442f34fb874f95" /><Relationship Type="http://schemas.openxmlformats.org/officeDocument/2006/relationships/slide" Target="/ppt/slides/slide6.xml" Id="R87578812541a4f6e" /><Relationship Type="http://schemas.openxmlformats.org/officeDocument/2006/relationships/slide" Target="/ppt/slides/slide7.xml" Id="R038e2f819128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bf836652c45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0d9acc1f0494c" /><Relationship Type="http://schemas.openxmlformats.org/officeDocument/2006/relationships/theme" Target="/ppt/slideMasters/theme/theme1.xml" Id="R71ac82da579b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40d9acc1f049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45e43aa6845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4e77c39b4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fa313809f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b53a78e8349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0f042e8d644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3de69fca54c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10abd9347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 MEKANISKE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MEKANISKE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 MEKANISKE OG VEDLIKEHOLD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MEKANISKE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MEKANISKE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MEKANISKE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12 743 273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862 203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633 512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6 632 474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MEKANISKE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EIDE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GRINDHEIM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MEKANISKE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986 304 193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MEKANISKE OG VEDLIKEHOLD AS</a:t>
            </a:r>
          </a:p>
        </p:txBody>
      </p:sp>
    </p:spTree>
  </p:cSld>
  <p:clrMapOvr>
    <a:masterClrMapping xmlns:a="http://schemas.openxmlformats.org/drawingml/2006/main"/>
  </p:clrMapOvr>
</p:sld>
</file>