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fb688cac3147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19b0bc526e4770"/>
  </p:sldMasterIdLst>
  <p:sldIdLst>
    <p:sldId xmlns:r="http://schemas.openxmlformats.org/officeDocument/2006/relationships" id="256" r:id="Rc793c7c9e83f4498"/>
    <p:sldId xmlns:r="http://schemas.openxmlformats.org/officeDocument/2006/relationships" id="257" r:id="R882cf9f5c6a445b6"/>
    <p:sldId xmlns:r="http://schemas.openxmlformats.org/officeDocument/2006/relationships" id="258" r:id="Rbe95a4970a164ee6"/>
    <p:sldId xmlns:r="http://schemas.openxmlformats.org/officeDocument/2006/relationships" id="259" r:id="R2f0040cd77db4f5a"/>
    <p:sldId xmlns:r="http://schemas.openxmlformats.org/officeDocument/2006/relationships" id="260" r:id="R53fa47717e3343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9b0bc526e4770" /><Relationship Type="http://schemas.openxmlformats.org/officeDocument/2006/relationships/slide" Target="/ppt/slides/slide1.xml" Id="Rc793c7c9e83f4498" /><Relationship Type="http://schemas.openxmlformats.org/officeDocument/2006/relationships/slide" Target="/ppt/slides/slide2.xml" Id="R882cf9f5c6a445b6" /><Relationship Type="http://schemas.openxmlformats.org/officeDocument/2006/relationships/slide" Target="/ppt/slides/slide3.xml" Id="Rbe95a4970a164ee6" /><Relationship Type="http://schemas.openxmlformats.org/officeDocument/2006/relationships/slide" Target="/ppt/slides/slide4.xml" Id="R2f0040cd77db4f5a" /><Relationship Type="http://schemas.openxmlformats.org/officeDocument/2006/relationships/slide" Target="/ppt/slides/slide5.xml" Id="R53fa47717e3343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f887f134c45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0576401384b96" /><Relationship Type="http://schemas.openxmlformats.org/officeDocument/2006/relationships/theme" Target="/ppt/slideMasters/theme/theme1.xml" Id="Rfeff9b755da644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a0576401384b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2f82af35141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58ba13aa742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7ea3569774f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64c9c1fa1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69e39382e43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AIRSPACE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AIRSPACE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AIRSPACE MANAGEMENT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AIRSPACE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AIRSPACE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AIRSPACE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986 299 165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AIRSPACE MANAGEMENT AS</a:t>
            </a:r>
          </a:p>
        </p:txBody>
      </p:sp>
    </p:spTree>
  </p:cSld>
  <p:clrMapOvr>
    <a:masterClrMapping xmlns:a="http://schemas.openxmlformats.org/drawingml/2006/main"/>
  </p:clrMapOvr>
</p:sld>
</file>