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3ba30de8e4a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55a21530d4ea9"/>
  </p:sldMasterIdLst>
  <p:sldIdLst>
    <p:sldId xmlns:r="http://schemas.openxmlformats.org/officeDocument/2006/relationships" id="256" r:id="Rb636935cf2d349b1"/>
    <p:sldId xmlns:r="http://schemas.openxmlformats.org/officeDocument/2006/relationships" id="257" r:id="Rb816a12896714007"/>
    <p:sldId xmlns:r="http://schemas.openxmlformats.org/officeDocument/2006/relationships" id="258" r:id="R64f86db24d3d45e9"/>
    <p:sldId xmlns:r="http://schemas.openxmlformats.org/officeDocument/2006/relationships" id="259" r:id="R552075de952a4583"/>
    <p:sldId xmlns:r="http://schemas.openxmlformats.org/officeDocument/2006/relationships" id="260" r:id="R1e136c6a8186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55a21530d4ea9" /><Relationship Type="http://schemas.openxmlformats.org/officeDocument/2006/relationships/slide" Target="/ppt/slides/slide1.xml" Id="Rb636935cf2d349b1" /><Relationship Type="http://schemas.openxmlformats.org/officeDocument/2006/relationships/slide" Target="/ppt/slides/slide2.xml" Id="Rb816a12896714007" /><Relationship Type="http://schemas.openxmlformats.org/officeDocument/2006/relationships/slide" Target="/ppt/slides/slide3.xml" Id="R64f86db24d3d45e9" /><Relationship Type="http://schemas.openxmlformats.org/officeDocument/2006/relationships/slide" Target="/ppt/slides/slide4.xml" Id="R552075de952a4583" /><Relationship Type="http://schemas.openxmlformats.org/officeDocument/2006/relationships/slide" Target="/ppt/slides/slide5.xml" Id="R1e136c6a8186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824754c67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f32ee30904020" /><Relationship Type="http://schemas.openxmlformats.org/officeDocument/2006/relationships/theme" Target="/ppt/slideMasters/theme/theme1.xml" Id="R50531205030f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5f32ee3090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e7e72b2d8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1609d0151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7e5fdfb5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3da818f59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fcacd7ffa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AMS STÅLBYGG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STÅLBYGG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AMS STÅLBYGG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STÅLBYGG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STÅLBYGG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STÅLBYGG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986 299 084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STÅLBYGG AS</a:t>
            </a:r>
          </a:p>
        </p:txBody>
      </p:sp>
    </p:spTree>
  </p:cSld>
  <p:clrMapOvr>
    <a:masterClrMapping xmlns:a="http://schemas.openxmlformats.org/drawingml/2006/main"/>
  </p:clrMapOvr>
</p:sld>
</file>