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4c31416c5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ba0f414ba4b67"/>
  </p:sldMasterIdLst>
  <p:sldIdLst>
    <p:sldId xmlns:r="http://schemas.openxmlformats.org/officeDocument/2006/relationships" id="256" r:id="Rd1af9b22bec7440e"/>
    <p:sldId xmlns:r="http://schemas.openxmlformats.org/officeDocument/2006/relationships" id="257" r:id="R880cfa4bc34f4ee0"/>
    <p:sldId xmlns:r="http://schemas.openxmlformats.org/officeDocument/2006/relationships" id="258" r:id="Ra151daa7df814dd4"/>
    <p:sldId xmlns:r="http://schemas.openxmlformats.org/officeDocument/2006/relationships" id="259" r:id="R19f3b6c4104a4324"/>
    <p:sldId xmlns:r="http://schemas.openxmlformats.org/officeDocument/2006/relationships" id="260" r:id="Rc3b41e4464a84f4c"/>
    <p:sldId xmlns:r="http://schemas.openxmlformats.org/officeDocument/2006/relationships" id="261" r:id="R9c8eedd39b3e4eff"/>
    <p:sldId xmlns:r="http://schemas.openxmlformats.org/officeDocument/2006/relationships" id="262" r:id="Raf37d3567994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ba0f414ba4b67" /><Relationship Type="http://schemas.openxmlformats.org/officeDocument/2006/relationships/slide" Target="/ppt/slides/slide1.xml" Id="Rd1af9b22bec7440e" /><Relationship Type="http://schemas.openxmlformats.org/officeDocument/2006/relationships/slide" Target="/ppt/slides/slide2.xml" Id="R880cfa4bc34f4ee0" /><Relationship Type="http://schemas.openxmlformats.org/officeDocument/2006/relationships/slide" Target="/ppt/slides/slide3.xml" Id="Ra151daa7df814dd4" /><Relationship Type="http://schemas.openxmlformats.org/officeDocument/2006/relationships/slide" Target="/ppt/slides/slide4.xml" Id="R19f3b6c4104a4324" /><Relationship Type="http://schemas.openxmlformats.org/officeDocument/2006/relationships/slide" Target="/ppt/slides/slide5.xml" Id="Rc3b41e4464a84f4c" /><Relationship Type="http://schemas.openxmlformats.org/officeDocument/2006/relationships/slide" Target="/ppt/slides/slide6.xml" Id="R9c8eedd39b3e4eff" /><Relationship Type="http://schemas.openxmlformats.org/officeDocument/2006/relationships/slide" Target="/ppt/slides/slide7.xml" Id="Raf37d3567994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5a2b9cbe7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b4bf8b0942c5" /><Relationship Type="http://schemas.openxmlformats.org/officeDocument/2006/relationships/theme" Target="/ppt/slideMasters/theme/theme1.xml" Id="Rce436a1f8063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8b4bf8b09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1c821a92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a08cbe14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1d49aac18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83cf729d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e7241277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fd567fec8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bb14217b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42 659 424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48 965 477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MUSHOM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