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ddb448167540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f5dfe80c7c4756"/>
  </p:sldMasterIdLst>
  <p:sldIdLst>
    <p:sldId xmlns:r="http://schemas.openxmlformats.org/officeDocument/2006/relationships" id="256" r:id="R3b15e96f7a994980"/>
    <p:sldId xmlns:r="http://schemas.openxmlformats.org/officeDocument/2006/relationships" id="257" r:id="R2e844a0252394fb1"/>
    <p:sldId xmlns:r="http://schemas.openxmlformats.org/officeDocument/2006/relationships" id="258" r:id="R966dfa001bb040ce"/>
    <p:sldId xmlns:r="http://schemas.openxmlformats.org/officeDocument/2006/relationships" id="259" r:id="Rcda9ecb471b74afb"/>
    <p:sldId xmlns:r="http://schemas.openxmlformats.org/officeDocument/2006/relationships" id="260" r:id="R10a7b213c9224576"/>
    <p:sldId xmlns:r="http://schemas.openxmlformats.org/officeDocument/2006/relationships" id="261" r:id="R707e6825e83841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5dfe80c7c4756" /><Relationship Type="http://schemas.openxmlformats.org/officeDocument/2006/relationships/slide" Target="/ppt/slides/slide1.xml" Id="R3b15e96f7a994980" /><Relationship Type="http://schemas.openxmlformats.org/officeDocument/2006/relationships/slide" Target="/ppt/slides/slide2.xml" Id="R2e844a0252394fb1" /><Relationship Type="http://schemas.openxmlformats.org/officeDocument/2006/relationships/slide" Target="/ppt/slides/slide3.xml" Id="R966dfa001bb040ce" /><Relationship Type="http://schemas.openxmlformats.org/officeDocument/2006/relationships/slide" Target="/ppt/slides/slide4.xml" Id="Rcda9ecb471b74afb" /><Relationship Type="http://schemas.openxmlformats.org/officeDocument/2006/relationships/slide" Target="/ppt/slides/slide5.xml" Id="R10a7b213c9224576" /><Relationship Type="http://schemas.openxmlformats.org/officeDocument/2006/relationships/slide" Target="/ppt/slides/slide6.xml" Id="R707e6825e83841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db70b4c4b49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97afaeeb7475c" /><Relationship Type="http://schemas.openxmlformats.org/officeDocument/2006/relationships/theme" Target="/ppt/slideMasters/theme/theme1.xml" Id="Rfd819c53eef441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f97afaeeb747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3ce683f3a41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9803f98304a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ae6406a4447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9c668ac394f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8ee73dc464b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5ef37e45e46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