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46b577934648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e6ce2a25664391"/>
  </p:sldMasterIdLst>
  <p:sldIdLst>
    <p:sldId xmlns:r="http://schemas.openxmlformats.org/officeDocument/2006/relationships" id="256" r:id="R19b85234cc584f08"/>
    <p:sldId xmlns:r="http://schemas.openxmlformats.org/officeDocument/2006/relationships" id="257" r:id="R7809c713f6994065"/>
    <p:sldId xmlns:r="http://schemas.openxmlformats.org/officeDocument/2006/relationships" id="258" r:id="R96d8cb1ddeaf4516"/>
    <p:sldId xmlns:r="http://schemas.openxmlformats.org/officeDocument/2006/relationships" id="259" r:id="R3e4d377c78254635"/>
    <p:sldId xmlns:r="http://schemas.openxmlformats.org/officeDocument/2006/relationships" id="260" r:id="Rffbf8e245fe341ad"/>
    <p:sldId xmlns:r="http://schemas.openxmlformats.org/officeDocument/2006/relationships" id="261" r:id="R2fbe086e031f47aa"/>
    <p:sldId xmlns:r="http://schemas.openxmlformats.org/officeDocument/2006/relationships" id="262" r:id="Re4193f4b1c064b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6ce2a25664391" /><Relationship Type="http://schemas.openxmlformats.org/officeDocument/2006/relationships/slide" Target="/ppt/slides/slide1.xml" Id="R19b85234cc584f08" /><Relationship Type="http://schemas.openxmlformats.org/officeDocument/2006/relationships/slide" Target="/ppt/slides/slide2.xml" Id="R7809c713f6994065" /><Relationship Type="http://schemas.openxmlformats.org/officeDocument/2006/relationships/slide" Target="/ppt/slides/slide3.xml" Id="R96d8cb1ddeaf4516" /><Relationship Type="http://schemas.openxmlformats.org/officeDocument/2006/relationships/slide" Target="/ppt/slides/slide4.xml" Id="R3e4d377c78254635" /><Relationship Type="http://schemas.openxmlformats.org/officeDocument/2006/relationships/slide" Target="/ppt/slides/slide5.xml" Id="Rffbf8e245fe341ad" /><Relationship Type="http://schemas.openxmlformats.org/officeDocument/2006/relationships/slide" Target="/ppt/slides/slide6.xml" Id="R2fbe086e031f47aa" /><Relationship Type="http://schemas.openxmlformats.org/officeDocument/2006/relationships/slide" Target="/ppt/slides/slide7.xml" Id="Re4193f4b1c064b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b17add02148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32f17ccdf4524" /><Relationship Type="http://schemas.openxmlformats.org/officeDocument/2006/relationships/theme" Target="/ppt/slideMasters/theme/theme1.xml" Id="R5806b9b61f844f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c32f17ccdf45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39ca6764943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66e98feff46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154af5aa94a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fdee2353e4f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88f1f43c14c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712844bf14f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ba1cd5d434a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NAVJORD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NAVJORD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NAVJORD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NAVJORD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NAVJORD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17 970 172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16 246 124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15 029 671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189 678 851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200 529 459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NAVJORD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NAVJORD BEATE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NAVJORD ESPEN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NAVJORD TERJE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NAVJORD TERJE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NAVJORD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Prestebråtveien 37A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986 294 376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NAVJORD AS</a:t>
            </a:r>
          </a:p>
        </p:txBody>
      </p:sp>
    </p:spTree>
  </p:cSld>
  <p:clrMapOvr>
    <a:masterClrMapping xmlns:a="http://schemas.openxmlformats.org/drawingml/2006/main"/>
  </p:clrMapOvr>
</p:sld>
</file>