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6bb7da8cbb47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c9350fc474a67"/>
  </p:sldMasterIdLst>
  <p:sldIdLst>
    <p:sldId xmlns:r="http://schemas.openxmlformats.org/officeDocument/2006/relationships" id="256" r:id="Rb25b8bca4da44f1d"/>
    <p:sldId xmlns:r="http://schemas.openxmlformats.org/officeDocument/2006/relationships" id="257" r:id="R311f78d8f7a14710"/>
    <p:sldId xmlns:r="http://schemas.openxmlformats.org/officeDocument/2006/relationships" id="258" r:id="R7882712958f649aa"/>
    <p:sldId xmlns:r="http://schemas.openxmlformats.org/officeDocument/2006/relationships" id="259" r:id="Re54d91f02906439a"/>
    <p:sldId xmlns:r="http://schemas.openxmlformats.org/officeDocument/2006/relationships" id="260" r:id="R6794c4d663e54b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c9350fc474a67" /><Relationship Type="http://schemas.openxmlformats.org/officeDocument/2006/relationships/slide" Target="/ppt/slides/slide1.xml" Id="Rb25b8bca4da44f1d" /><Relationship Type="http://schemas.openxmlformats.org/officeDocument/2006/relationships/slide" Target="/ppt/slides/slide2.xml" Id="R311f78d8f7a14710" /><Relationship Type="http://schemas.openxmlformats.org/officeDocument/2006/relationships/slide" Target="/ppt/slides/slide3.xml" Id="R7882712958f649aa" /><Relationship Type="http://schemas.openxmlformats.org/officeDocument/2006/relationships/slide" Target="/ppt/slides/slide4.xml" Id="Re54d91f02906439a" /><Relationship Type="http://schemas.openxmlformats.org/officeDocument/2006/relationships/slide" Target="/ppt/slides/slide5.xml" Id="R6794c4d663e54b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ff1f77d6848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cd163e8aa4355" /><Relationship Type="http://schemas.openxmlformats.org/officeDocument/2006/relationships/theme" Target="/ppt/slideMasters/theme/theme1.xml" Id="R0c34ae2ae4b5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3cd163e8aa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67ee6cd6142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4f29ac59044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b67afea9247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ddd066efe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caf50341c4b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REGNSKAPS-PARTNER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REGNSKAPS-PARTNER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REGNSKAPS-PARTNER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REGNSKAPS-PARTNER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REGNSKAPS-PARTNER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REGNSKAPS-PARTNER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986 294 082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REGNSKAPS-PARTNER AS</a:t>
            </a:r>
          </a:p>
        </p:txBody>
      </p:sp>
    </p:spTree>
  </p:cSld>
  <p:clrMapOvr>
    <a:masterClrMapping xmlns:a="http://schemas.openxmlformats.org/drawingml/2006/main"/>
  </p:clrMapOvr>
</p:sld>
</file>