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38f5a71cf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a4b7727394c5a"/>
  </p:sldMasterIdLst>
  <p:sldIdLst>
    <p:sldId xmlns:r="http://schemas.openxmlformats.org/officeDocument/2006/relationships" id="256" r:id="R116e010dfdad4f17"/>
    <p:sldId xmlns:r="http://schemas.openxmlformats.org/officeDocument/2006/relationships" id="257" r:id="Rf429b53ec03f4381"/>
    <p:sldId xmlns:r="http://schemas.openxmlformats.org/officeDocument/2006/relationships" id="258" r:id="R65c78863de6e4874"/>
    <p:sldId xmlns:r="http://schemas.openxmlformats.org/officeDocument/2006/relationships" id="259" r:id="R8c6908552c1a4253"/>
    <p:sldId xmlns:r="http://schemas.openxmlformats.org/officeDocument/2006/relationships" id="260" r:id="Racc858d926e349b5"/>
    <p:sldId xmlns:r="http://schemas.openxmlformats.org/officeDocument/2006/relationships" id="261" r:id="R13dd75f909cd45d3"/>
    <p:sldId xmlns:r="http://schemas.openxmlformats.org/officeDocument/2006/relationships" id="262" r:id="R907d7ca2d3e8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a4b7727394c5a" /><Relationship Type="http://schemas.openxmlformats.org/officeDocument/2006/relationships/slide" Target="/ppt/slides/slide1.xml" Id="R116e010dfdad4f17" /><Relationship Type="http://schemas.openxmlformats.org/officeDocument/2006/relationships/slide" Target="/ppt/slides/slide2.xml" Id="Rf429b53ec03f4381" /><Relationship Type="http://schemas.openxmlformats.org/officeDocument/2006/relationships/slide" Target="/ppt/slides/slide3.xml" Id="R65c78863de6e4874" /><Relationship Type="http://schemas.openxmlformats.org/officeDocument/2006/relationships/slide" Target="/ppt/slides/slide4.xml" Id="R8c6908552c1a4253" /><Relationship Type="http://schemas.openxmlformats.org/officeDocument/2006/relationships/slide" Target="/ppt/slides/slide5.xml" Id="Racc858d926e349b5" /><Relationship Type="http://schemas.openxmlformats.org/officeDocument/2006/relationships/slide" Target="/ppt/slides/slide6.xml" Id="R13dd75f909cd45d3" /><Relationship Type="http://schemas.openxmlformats.org/officeDocument/2006/relationships/slide" Target="/ppt/slides/slide7.xml" Id="R907d7ca2d3e8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fa66dd857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50b8d7ad4577" /><Relationship Type="http://schemas.openxmlformats.org/officeDocument/2006/relationships/theme" Target="/ppt/slideMasters/theme/theme1.xml" Id="R96ba06e2d613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150b8d7ad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7790e388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d92f5bec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e949e2fe8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6165c9684c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713df8a2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2d9300685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6168a284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