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1411be498d47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ad61346d3c41a8"/>
  </p:sldMasterIdLst>
  <p:sldIdLst>
    <p:sldId xmlns:r="http://schemas.openxmlformats.org/officeDocument/2006/relationships" id="256" r:id="R0fc5f00a505f4cc0"/>
    <p:sldId xmlns:r="http://schemas.openxmlformats.org/officeDocument/2006/relationships" id="257" r:id="Ra49ec17779a8439e"/>
    <p:sldId xmlns:r="http://schemas.openxmlformats.org/officeDocument/2006/relationships" id="258" r:id="R4e211c8b69ad4ea3"/>
    <p:sldId xmlns:r="http://schemas.openxmlformats.org/officeDocument/2006/relationships" id="259" r:id="Rf06e3e9eae5f4c5e"/>
    <p:sldId xmlns:r="http://schemas.openxmlformats.org/officeDocument/2006/relationships" id="260" r:id="R814347586dc94d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ad61346d3c41a8" /><Relationship Type="http://schemas.openxmlformats.org/officeDocument/2006/relationships/slide" Target="/ppt/slides/slide1.xml" Id="R0fc5f00a505f4cc0" /><Relationship Type="http://schemas.openxmlformats.org/officeDocument/2006/relationships/slide" Target="/ppt/slides/slide2.xml" Id="Ra49ec17779a8439e" /><Relationship Type="http://schemas.openxmlformats.org/officeDocument/2006/relationships/slide" Target="/ppt/slides/slide3.xml" Id="R4e211c8b69ad4ea3" /><Relationship Type="http://schemas.openxmlformats.org/officeDocument/2006/relationships/slide" Target="/ppt/slides/slide4.xml" Id="Rf06e3e9eae5f4c5e" /><Relationship Type="http://schemas.openxmlformats.org/officeDocument/2006/relationships/slide" Target="/ppt/slides/slide5.xml" Id="R814347586dc94d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62223040a54b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a0c1401774b28" /><Relationship Type="http://schemas.openxmlformats.org/officeDocument/2006/relationships/theme" Target="/ppt/slideMasters/theme/theme1.xml" Id="R00d4d9c665e34b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ba0c1401774b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56982b46442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58870dbe04c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69a8a14ae44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673db284a4a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0438e7aaa644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BISLET HELSEKOST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BISLET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BISLET HELSEKOST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BISLET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BISLET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BISLET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986 281 533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BISLET HELSEKOST AS</a:t>
            </a:r>
          </a:p>
        </p:txBody>
      </p:sp>
    </p:spTree>
  </p:cSld>
  <p:clrMapOvr>
    <a:masterClrMapping xmlns:a="http://schemas.openxmlformats.org/drawingml/2006/main"/>
  </p:clrMapOvr>
</p:sld>
</file>