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2173358f041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406d9e2c2494c"/>
  </p:sldMasterIdLst>
  <p:sldIdLst>
    <p:sldId xmlns:r="http://schemas.openxmlformats.org/officeDocument/2006/relationships" id="256" r:id="R1163940233b147a0"/>
    <p:sldId xmlns:r="http://schemas.openxmlformats.org/officeDocument/2006/relationships" id="257" r:id="Rce0326ab994344a0"/>
    <p:sldId xmlns:r="http://schemas.openxmlformats.org/officeDocument/2006/relationships" id="258" r:id="R5bd377fbfcde426a"/>
    <p:sldId xmlns:r="http://schemas.openxmlformats.org/officeDocument/2006/relationships" id="259" r:id="R95ad62d4eaf44750"/>
    <p:sldId xmlns:r="http://schemas.openxmlformats.org/officeDocument/2006/relationships" id="260" r:id="R2d85f111ec514611"/>
    <p:sldId xmlns:r="http://schemas.openxmlformats.org/officeDocument/2006/relationships" id="261" r:id="R40daa4a028b4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406d9e2c2494c" /><Relationship Type="http://schemas.openxmlformats.org/officeDocument/2006/relationships/slide" Target="/ppt/slides/slide1.xml" Id="R1163940233b147a0" /><Relationship Type="http://schemas.openxmlformats.org/officeDocument/2006/relationships/slide" Target="/ppt/slides/slide2.xml" Id="Rce0326ab994344a0" /><Relationship Type="http://schemas.openxmlformats.org/officeDocument/2006/relationships/slide" Target="/ppt/slides/slide3.xml" Id="R5bd377fbfcde426a" /><Relationship Type="http://schemas.openxmlformats.org/officeDocument/2006/relationships/slide" Target="/ppt/slides/slide4.xml" Id="R95ad62d4eaf44750" /><Relationship Type="http://schemas.openxmlformats.org/officeDocument/2006/relationships/slide" Target="/ppt/slides/slide5.xml" Id="R2d85f111ec514611" /><Relationship Type="http://schemas.openxmlformats.org/officeDocument/2006/relationships/slide" Target="/ppt/slides/slide6.xml" Id="R40daa4a028b4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41f3660c9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fb45560544cd3" /><Relationship Type="http://schemas.openxmlformats.org/officeDocument/2006/relationships/theme" Target="/ppt/slideMasters/theme/theme1.xml" Id="R6248059a26d444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fb4556054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f04018303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f17d02a80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833172e46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921ecd9ef42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6a8ef357a41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d85a9f99a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CHINA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CHINA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190 638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986 273 085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CHINA HOUSE AS</a:t>
            </a:r>
          </a:p>
        </p:txBody>
      </p:sp>
    </p:spTree>
  </p:cSld>
  <p:clrMapOvr>
    <a:masterClrMapping xmlns:a="http://schemas.openxmlformats.org/drawingml/2006/main"/>
  </p:clrMapOvr>
</p:sld>
</file>