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a205b53fdf49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34250f2a6946a0"/>
  </p:sldMasterIdLst>
  <p:sldIdLst>
    <p:sldId xmlns:r="http://schemas.openxmlformats.org/officeDocument/2006/relationships" id="256" r:id="R96975ec3fb414820"/>
    <p:sldId xmlns:r="http://schemas.openxmlformats.org/officeDocument/2006/relationships" id="257" r:id="Rcb7a317af35848ff"/>
    <p:sldId xmlns:r="http://schemas.openxmlformats.org/officeDocument/2006/relationships" id="258" r:id="R7a94cfe2399e41b8"/>
    <p:sldId xmlns:r="http://schemas.openxmlformats.org/officeDocument/2006/relationships" id="259" r:id="Rc9c6ca78c1fe4124"/>
    <p:sldId xmlns:r="http://schemas.openxmlformats.org/officeDocument/2006/relationships" id="260" r:id="R35ffa8e0a5fb44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34250f2a6946a0" /><Relationship Type="http://schemas.openxmlformats.org/officeDocument/2006/relationships/slide" Target="/ppt/slides/slide1.xml" Id="R96975ec3fb414820" /><Relationship Type="http://schemas.openxmlformats.org/officeDocument/2006/relationships/slide" Target="/ppt/slides/slide2.xml" Id="Rcb7a317af35848ff" /><Relationship Type="http://schemas.openxmlformats.org/officeDocument/2006/relationships/slide" Target="/ppt/slides/slide3.xml" Id="R7a94cfe2399e41b8" /><Relationship Type="http://schemas.openxmlformats.org/officeDocument/2006/relationships/slide" Target="/ppt/slides/slide4.xml" Id="Rc9c6ca78c1fe4124" /><Relationship Type="http://schemas.openxmlformats.org/officeDocument/2006/relationships/slide" Target="/ppt/slides/slide5.xml" Id="R35ffa8e0a5fb44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a13862b4784e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f23f01756a44b9" /><Relationship Type="http://schemas.openxmlformats.org/officeDocument/2006/relationships/theme" Target="/ppt/slideMasters/theme/theme1.xml" Id="Rae1460f62ac547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f23f01756a44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41d479d34c4b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0d9ddde2124cb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58fdf131814f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4ddbe0bc7742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18726369094a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GALLERI ARENA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GALLERI ARENA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GALLERI ARENA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GALLERI ARENA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GALLERI ARENA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GALLERI ARENA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986 272 437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GALLERI ARENA AS</a:t>
            </a:r>
          </a:p>
        </p:txBody>
      </p:sp>
    </p:spTree>
  </p:cSld>
  <p:clrMapOvr>
    <a:masterClrMapping xmlns:a="http://schemas.openxmlformats.org/drawingml/2006/main"/>
  </p:clrMapOvr>
</p:sld>
</file>