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7ff3016e0747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a122dc8e2a49ff"/>
  </p:sldMasterIdLst>
  <p:sldIdLst>
    <p:sldId xmlns:r="http://schemas.openxmlformats.org/officeDocument/2006/relationships" id="256" r:id="Re278fd0297604880"/>
    <p:sldId xmlns:r="http://schemas.openxmlformats.org/officeDocument/2006/relationships" id="257" r:id="Rd65f67a1b0dd4128"/>
    <p:sldId xmlns:r="http://schemas.openxmlformats.org/officeDocument/2006/relationships" id="258" r:id="R6f89142f8b0f4e0e"/>
    <p:sldId xmlns:r="http://schemas.openxmlformats.org/officeDocument/2006/relationships" id="259" r:id="Rbd89139f861a4bb9"/>
    <p:sldId xmlns:r="http://schemas.openxmlformats.org/officeDocument/2006/relationships" id="260" r:id="R821474efcb5b47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122dc8e2a49ff" /><Relationship Type="http://schemas.openxmlformats.org/officeDocument/2006/relationships/slide" Target="/ppt/slides/slide1.xml" Id="Re278fd0297604880" /><Relationship Type="http://schemas.openxmlformats.org/officeDocument/2006/relationships/slide" Target="/ppt/slides/slide2.xml" Id="Rd65f67a1b0dd4128" /><Relationship Type="http://schemas.openxmlformats.org/officeDocument/2006/relationships/slide" Target="/ppt/slides/slide3.xml" Id="R6f89142f8b0f4e0e" /><Relationship Type="http://schemas.openxmlformats.org/officeDocument/2006/relationships/slide" Target="/ppt/slides/slide4.xml" Id="Rbd89139f861a4bb9" /><Relationship Type="http://schemas.openxmlformats.org/officeDocument/2006/relationships/slide" Target="/ppt/slides/slide5.xml" Id="R821474efcb5b47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8abcc73ae14f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a863e5a9f4c1e" /><Relationship Type="http://schemas.openxmlformats.org/officeDocument/2006/relationships/theme" Target="/ppt/slideMasters/theme/theme1.xml" Id="Ra549456818744a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0a863e5a9f4c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647e452724c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740f9b23d48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d2876e03545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d8b53760344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d7e856a9d45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SKAGERRAK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SKAGERRAK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SKAGERRAK ENTREPRENØR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SKAGERRAK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SKAGERRAK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SKAGERRAK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986 266 178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SKAGERRAK ENTREPRENØR AS</a:t>
            </a:r>
          </a:p>
        </p:txBody>
      </p:sp>
    </p:spTree>
  </p:cSld>
  <p:clrMapOvr>
    <a:masterClrMapping xmlns:a="http://schemas.openxmlformats.org/drawingml/2006/main"/>
  </p:clrMapOvr>
</p:sld>
</file>