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3638239614d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1cfb5d90d4779"/>
  </p:sldMasterIdLst>
  <p:sldIdLst>
    <p:sldId xmlns:r="http://schemas.openxmlformats.org/officeDocument/2006/relationships" id="256" r:id="R7d829b7bc80246ee"/>
    <p:sldId xmlns:r="http://schemas.openxmlformats.org/officeDocument/2006/relationships" id="257" r:id="R1f5431d8fecc4a13"/>
    <p:sldId xmlns:r="http://schemas.openxmlformats.org/officeDocument/2006/relationships" id="258" r:id="Rd0dabe10596a47d0"/>
    <p:sldId xmlns:r="http://schemas.openxmlformats.org/officeDocument/2006/relationships" id="259" r:id="R9cd72935c0414ef4"/>
    <p:sldId xmlns:r="http://schemas.openxmlformats.org/officeDocument/2006/relationships" id="260" r:id="R0a38b63b04be42be"/>
    <p:sldId xmlns:r="http://schemas.openxmlformats.org/officeDocument/2006/relationships" id="261" r:id="R6adca523345444b1"/>
    <p:sldId xmlns:r="http://schemas.openxmlformats.org/officeDocument/2006/relationships" id="262" r:id="R0a8d5f461ee9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1cfb5d90d4779" /><Relationship Type="http://schemas.openxmlformats.org/officeDocument/2006/relationships/slide" Target="/ppt/slides/slide1.xml" Id="R7d829b7bc80246ee" /><Relationship Type="http://schemas.openxmlformats.org/officeDocument/2006/relationships/slide" Target="/ppt/slides/slide2.xml" Id="R1f5431d8fecc4a13" /><Relationship Type="http://schemas.openxmlformats.org/officeDocument/2006/relationships/slide" Target="/ppt/slides/slide3.xml" Id="Rd0dabe10596a47d0" /><Relationship Type="http://schemas.openxmlformats.org/officeDocument/2006/relationships/slide" Target="/ppt/slides/slide4.xml" Id="R9cd72935c0414ef4" /><Relationship Type="http://schemas.openxmlformats.org/officeDocument/2006/relationships/slide" Target="/ppt/slides/slide5.xml" Id="R0a38b63b04be42be" /><Relationship Type="http://schemas.openxmlformats.org/officeDocument/2006/relationships/slide" Target="/ppt/slides/slide6.xml" Id="R6adca523345444b1" /><Relationship Type="http://schemas.openxmlformats.org/officeDocument/2006/relationships/slide" Target="/ppt/slides/slide7.xml" Id="R0a8d5f461ee9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6d8582e5c43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288cc7c8c4475" /><Relationship Type="http://schemas.openxmlformats.org/officeDocument/2006/relationships/theme" Target="/ppt/slideMasters/theme/theme1.xml" Id="R2dcb58fcaf6c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2288cc7c8c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678c2ae9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9e2d119fe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354952ad141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0b5f2489f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e06e00dc042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8e8beaeb74a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7fce8d004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FIRING &amp; THORSEN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&amp; THORSEN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FIRING &amp; THORSEN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&amp; THORSEN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&amp; THORSEN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&amp; THORSEN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346 211 615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17 639 505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9 661 771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63 907 527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215 886 304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&amp; THORSEN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THORSEN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FIRING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&amp; THORSEN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3183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03 54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post@firing-thorsen.no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986 237 356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&amp; THORSEN AS</a:t>
            </a:r>
          </a:p>
        </p:txBody>
      </p:sp>
    </p:spTree>
  </p:cSld>
  <p:clrMapOvr>
    <a:masterClrMapping xmlns:a="http://schemas.openxmlformats.org/drawingml/2006/main"/>
  </p:clrMapOvr>
</p:sld>
</file>