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9b072ae54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c316b43354584"/>
  </p:sldMasterIdLst>
  <p:sldIdLst>
    <p:sldId xmlns:r="http://schemas.openxmlformats.org/officeDocument/2006/relationships" id="256" r:id="R6f82005f9afa4d55"/>
    <p:sldId xmlns:r="http://schemas.openxmlformats.org/officeDocument/2006/relationships" id="257" r:id="R93bf4959e0984fc8"/>
    <p:sldId xmlns:r="http://schemas.openxmlformats.org/officeDocument/2006/relationships" id="258" r:id="R6a71bc828b6f476d"/>
    <p:sldId xmlns:r="http://schemas.openxmlformats.org/officeDocument/2006/relationships" id="259" r:id="R1ac22d74779745d8"/>
    <p:sldId xmlns:r="http://schemas.openxmlformats.org/officeDocument/2006/relationships" id="260" r:id="R4b5611047799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c316b43354584" /><Relationship Type="http://schemas.openxmlformats.org/officeDocument/2006/relationships/slide" Target="/ppt/slides/slide1.xml" Id="R6f82005f9afa4d55" /><Relationship Type="http://schemas.openxmlformats.org/officeDocument/2006/relationships/slide" Target="/ppt/slides/slide2.xml" Id="R93bf4959e0984fc8" /><Relationship Type="http://schemas.openxmlformats.org/officeDocument/2006/relationships/slide" Target="/ppt/slides/slide3.xml" Id="R6a71bc828b6f476d" /><Relationship Type="http://schemas.openxmlformats.org/officeDocument/2006/relationships/slide" Target="/ppt/slides/slide4.xml" Id="R1ac22d74779745d8" /><Relationship Type="http://schemas.openxmlformats.org/officeDocument/2006/relationships/slide" Target="/ppt/slides/slide5.xml" Id="R4b5611047799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b0d89f03b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d4cc667d4037" /><Relationship Type="http://schemas.openxmlformats.org/officeDocument/2006/relationships/theme" Target="/ppt/slideMasters/theme/theme1.xml" Id="Rbc947a0aad59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d4d4cc667d40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ad0c1d6ef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e5162edd2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54ab067d2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5b9c1fd67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166d9c54e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