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d5c758c4547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49d5d4ff54619"/>
  </p:sldMasterIdLst>
  <p:sldIdLst>
    <p:sldId xmlns:r="http://schemas.openxmlformats.org/officeDocument/2006/relationships" id="256" r:id="R15f1be9676cb430e"/>
    <p:sldId xmlns:r="http://schemas.openxmlformats.org/officeDocument/2006/relationships" id="257" r:id="R2a3c8c55ac5148b2"/>
    <p:sldId xmlns:r="http://schemas.openxmlformats.org/officeDocument/2006/relationships" id="258" r:id="R0208dcbe554044d5"/>
    <p:sldId xmlns:r="http://schemas.openxmlformats.org/officeDocument/2006/relationships" id="259" r:id="R5befdb30aeea44ea"/>
    <p:sldId xmlns:r="http://schemas.openxmlformats.org/officeDocument/2006/relationships" id="260" r:id="R6b7f05c8d3044d83"/>
    <p:sldId xmlns:r="http://schemas.openxmlformats.org/officeDocument/2006/relationships" id="261" r:id="R6bc7d9da50564529"/>
    <p:sldId xmlns:r="http://schemas.openxmlformats.org/officeDocument/2006/relationships" id="262" r:id="Ra411a82c83ef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49d5d4ff54619" /><Relationship Type="http://schemas.openxmlformats.org/officeDocument/2006/relationships/slide" Target="/ppt/slides/slide1.xml" Id="R15f1be9676cb430e" /><Relationship Type="http://schemas.openxmlformats.org/officeDocument/2006/relationships/slide" Target="/ppt/slides/slide2.xml" Id="R2a3c8c55ac5148b2" /><Relationship Type="http://schemas.openxmlformats.org/officeDocument/2006/relationships/slide" Target="/ppt/slides/slide3.xml" Id="R0208dcbe554044d5" /><Relationship Type="http://schemas.openxmlformats.org/officeDocument/2006/relationships/slide" Target="/ppt/slides/slide4.xml" Id="R5befdb30aeea44ea" /><Relationship Type="http://schemas.openxmlformats.org/officeDocument/2006/relationships/slide" Target="/ppt/slides/slide5.xml" Id="R6b7f05c8d3044d83" /><Relationship Type="http://schemas.openxmlformats.org/officeDocument/2006/relationships/slide" Target="/ppt/slides/slide6.xml" Id="R6bc7d9da50564529" /><Relationship Type="http://schemas.openxmlformats.org/officeDocument/2006/relationships/slide" Target="/ppt/slides/slide7.xml" Id="Ra411a82c83ef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1d2fe58f742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fc9700944dee" /><Relationship Type="http://schemas.openxmlformats.org/officeDocument/2006/relationships/theme" Target="/ppt/slideMasters/theme/theme1.xml" Id="R183b14411ec5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5fc970094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8adb496bf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0a5d687d8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c2881848a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0c1d0b07d41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2050e5ba49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003c5565e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6082a7a5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2 458 274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 STEINAR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 BJØRN ERLING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986 236 511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AS</a:t>
            </a:r>
          </a:p>
        </p:txBody>
      </p:sp>
    </p:spTree>
  </p:cSld>
  <p:clrMapOvr>
    <a:masterClrMapping xmlns:a="http://schemas.openxmlformats.org/drawingml/2006/main"/>
  </p:clrMapOvr>
</p:sld>
</file>