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b54bca1d0e46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5357cd94cd45ab"/>
  </p:sldMasterIdLst>
  <p:sldIdLst>
    <p:sldId xmlns:r="http://schemas.openxmlformats.org/officeDocument/2006/relationships" id="256" r:id="R44f405e0aef9479a"/>
    <p:sldId xmlns:r="http://schemas.openxmlformats.org/officeDocument/2006/relationships" id="257" r:id="R77a42461a5004494"/>
    <p:sldId xmlns:r="http://schemas.openxmlformats.org/officeDocument/2006/relationships" id="258" r:id="R2d8b901a97a74edd"/>
    <p:sldId xmlns:r="http://schemas.openxmlformats.org/officeDocument/2006/relationships" id="259" r:id="R3708d33811c74b3b"/>
    <p:sldId xmlns:r="http://schemas.openxmlformats.org/officeDocument/2006/relationships" id="260" r:id="R6b1bcbd9ebc54a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357cd94cd45ab" /><Relationship Type="http://schemas.openxmlformats.org/officeDocument/2006/relationships/slide" Target="/ppt/slides/slide1.xml" Id="R44f405e0aef9479a" /><Relationship Type="http://schemas.openxmlformats.org/officeDocument/2006/relationships/slide" Target="/ppt/slides/slide2.xml" Id="R77a42461a5004494" /><Relationship Type="http://schemas.openxmlformats.org/officeDocument/2006/relationships/slide" Target="/ppt/slides/slide3.xml" Id="R2d8b901a97a74edd" /><Relationship Type="http://schemas.openxmlformats.org/officeDocument/2006/relationships/slide" Target="/ppt/slides/slide4.xml" Id="R3708d33811c74b3b" /><Relationship Type="http://schemas.openxmlformats.org/officeDocument/2006/relationships/slide" Target="/ppt/slides/slide5.xml" Id="R6b1bcbd9ebc54a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1de67a94a548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b3dbb7dde4b27" /><Relationship Type="http://schemas.openxmlformats.org/officeDocument/2006/relationships/theme" Target="/ppt/slideMasters/theme/theme1.xml" Id="Rad7d264aaf224e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9b3dbb7dde4b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40c70dad447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c9af31f704c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0a41e869d49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2b9cb28144d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f84b8e62e4d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SKIBOTNTERMINALEN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SKIBOTNTERMINALEN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SKIBOTNTERMINALEN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SKIBOTNTERMINALEN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SKIBOTNTERMINALEN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SKIBOTNTERMINALEN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986 206 213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SKIBOTNTERMINALEN AS</a:t>
            </a:r>
          </a:p>
        </p:txBody>
      </p:sp>
    </p:spTree>
  </p:cSld>
  <p:clrMapOvr>
    <a:masterClrMapping xmlns:a="http://schemas.openxmlformats.org/drawingml/2006/main"/>
  </p:clrMapOvr>
</p:sld>
</file>