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41dfaeebe034de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d5255917b514387"/>
  </p:sldMasterIdLst>
  <p:sldIdLst>
    <p:sldId xmlns:r="http://schemas.openxmlformats.org/officeDocument/2006/relationships" id="256" r:id="R6075447b8f3541b4"/>
    <p:sldId xmlns:r="http://schemas.openxmlformats.org/officeDocument/2006/relationships" id="257" r:id="R96574af4d85b40f5"/>
    <p:sldId xmlns:r="http://schemas.openxmlformats.org/officeDocument/2006/relationships" id="258" r:id="R181a890b3c904f1c"/>
    <p:sldId xmlns:r="http://schemas.openxmlformats.org/officeDocument/2006/relationships" id="259" r:id="Rf9ddea2149fa47c1"/>
    <p:sldId xmlns:r="http://schemas.openxmlformats.org/officeDocument/2006/relationships" id="260" r:id="R74e20775fef14390"/>
    <p:sldId xmlns:r="http://schemas.openxmlformats.org/officeDocument/2006/relationships" id="261" r:id="Rf2c6917b259b427e"/>
    <p:sldId xmlns:r="http://schemas.openxmlformats.org/officeDocument/2006/relationships" id="262" r:id="R155b9107a116454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d5255917b514387" /><Relationship Type="http://schemas.openxmlformats.org/officeDocument/2006/relationships/slide" Target="/ppt/slides/slide1.xml" Id="R6075447b8f3541b4" /><Relationship Type="http://schemas.openxmlformats.org/officeDocument/2006/relationships/slide" Target="/ppt/slides/slide2.xml" Id="R96574af4d85b40f5" /><Relationship Type="http://schemas.openxmlformats.org/officeDocument/2006/relationships/slide" Target="/ppt/slides/slide3.xml" Id="R181a890b3c904f1c" /><Relationship Type="http://schemas.openxmlformats.org/officeDocument/2006/relationships/slide" Target="/ppt/slides/slide4.xml" Id="Rf9ddea2149fa47c1" /><Relationship Type="http://schemas.openxmlformats.org/officeDocument/2006/relationships/slide" Target="/ppt/slides/slide5.xml" Id="R74e20775fef14390" /><Relationship Type="http://schemas.openxmlformats.org/officeDocument/2006/relationships/slide" Target="/ppt/slides/slide6.xml" Id="Rf2c6917b259b427e" /><Relationship Type="http://schemas.openxmlformats.org/officeDocument/2006/relationships/slide" Target="/ppt/slides/slide7.xml" Id="R155b9107a116454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b9df1e194704fd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83466817ac4b24" /><Relationship Type="http://schemas.openxmlformats.org/officeDocument/2006/relationships/theme" Target="/ppt/slideMasters/theme/theme1.xml" Id="R8ef49850e48d491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b83466817ac4b2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e6aa50829347a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73685aa351481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24afdf475846b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58a01b4a434cc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fb1a138fec4dd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b2dfeb8a214cc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f4a6b9703146e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MOLSTAD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MOLSTAD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MOLSTAD EIENDOM AS ble etablert [år] og holder til i Gaupen.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MOLSTAD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MOLSTAD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MOLSTAD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31 200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−27 168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626 993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7 645 490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7 830 118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MOLSTAD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MOLSTAD TOR HENNING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MOLSTAD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Hersethøgda 21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2355 Gaupen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62 36 84 08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986 204 717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MOLSTAD EIENDOM AS</a:t>
            </a:r>
          </a:p>
        </p:txBody>
      </p:sp>
    </p:spTree>
  </p:cSld>
  <p:clrMapOvr>
    <a:masterClrMapping xmlns:a="http://schemas.openxmlformats.org/drawingml/2006/main"/>
  </p:clrMapOvr>
</p:sld>
</file>