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b20c8d4de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76a32991d4783"/>
  </p:sldMasterIdLst>
  <p:sldIdLst>
    <p:sldId xmlns:r="http://schemas.openxmlformats.org/officeDocument/2006/relationships" id="256" r:id="Rce6a67405ba44b59"/>
    <p:sldId xmlns:r="http://schemas.openxmlformats.org/officeDocument/2006/relationships" id="257" r:id="R87e394309a974f42"/>
    <p:sldId xmlns:r="http://schemas.openxmlformats.org/officeDocument/2006/relationships" id="258" r:id="R0f4f2b2942c74dcf"/>
    <p:sldId xmlns:r="http://schemas.openxmlformats.org/officeDocument/2006/relationships" id="259" r:id="R958c18e0149c4a80"/>
    <p:sldId xmlns:r="http://schemas.openxmlformats.org/officeDocument/2006/relationships" id="260" r:id="R976f7e081130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76a32991d4783" /><Relationship Type="http://schemas.openxmlformats.org/officeDocument/2006/relationships/slide" Target="/ppt/slides/slide1.xml" Id="Rce6a67405ba44b59" /><Relationship Type="http://schemas.openxmlformats.org/officeDocument/2006/relationships/slide" Target="/ppt/slides/slide2.xml" Id="R87e394309a974f42" /><Relationship Type="http://schemas.openxmlformats.org/officeDocument/2006/relationships/slide" Target="/ppt/slides/slide3.xml" Id="R0f4f2b2942c74dcf" /><Relationship Type="http://schemas.openxmlformats.org/officeDocument/2006/relationships/slide" Target="/ppt/slides/slide4.xml" Id="R958c18e0149c4a80" /><Relationship Type="http://schemas.openxmlformats.org/officeDocument/2006/relationships/slide" Target="/ppt/slides/slide5.xml" Id="R976f7e081130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2c502730d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d2eb766cd4418" /><Relationship Type="http://schemas.openxmlformats.org/officeDocument/2006/relationships/theme" Target="/ppt/slideMasters/theme/theme1.xml" Id="R770ad2894c6e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d2eb766cd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3df939744b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642e7e2fd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af015319c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c6d2f4b82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3eb0644d1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STORE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986 203 788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STORE AS</a:t>
            </a:r>
          </a:p>
        </p:txBody>
      </p:sp>
    </p:spTree>
  </p:cSld>
  <p:clrMapOvr>
    <a:masterClrMapping xmlns:a="http://schemas.openxmlformats.org/drawingml/2006/main"/>
  </p:clrMapOvr>
</p:sld>
</file>