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477f24d3d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98a3c0aac4140"/>
  </p:sldMasterIdLst>
  <p:sldIdLst>
    <p:sldId xmlns:r="http://schemas.openxmlformats.org/officeDocument/2006/relationships" id="256" r:id="Rf5b25cc1ab0b4afa"/>
    <p:sldId xmlns:r="http://schemas.openxmlformats.org/officeDocument/2006/relationships" id="257" r:id="R006a758a9572432a"/>
    <p:sldId xmlns:r="http://schemas.openxmlformats.org/officeDocument/2006/relationships" id="258" r:id="R15cda78bfe4f4e4b"/>
    <p:sldId xmlns:r="http://schemas.openxmlformats.org/officeDocument/2006/relationships" id="259" r:id="Rd92deb6ee6b34e4d"/>
    <p:sldId xmlns:r="http://schemas.openxmlformats.org/officeDocument/2006/relationships" id="260" r:id="R4071ee70887446db"/>
    <p:sldId xmlns:r="http://schemas.openxmlformats.org/officeDocument/2006/relationships" id="261" r:id="Re0d804b3de3b4d61"/>
    <p:sldId xmlns:r="http://schemas.openxmlformats.org/officeDocument/2006/relationships" id="262" r:id="R31b94d4e13e14a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98a3c0aac4140" /><Relationship Type="http://schemas.openxmlformats.org/officeDocument/2006/relationships/slide" Target="/ppt/slides/slide1.xml" Id="Rf5b25cc1ab0b4afa" /><Relationship Type="http://schemas.openxmlformats.org/officeDocument/2006/relationships/slide" Target="/ppt/slides/slide2.xml" Id="R006a758a9572432a" /><Relationship Type="http://schemas.openxmlformats.org/officeDocument/2006/relationships/slide" Target="/ppt/slides/slide3.xml" Id="R15cda78bfe4f4e4b" /><Relationship Type="http://schemas.openxmlformats.org/officeDocument/2006/relationships/slide" Target="/ppt/slides/slide4.xml" Id="Rd92deb6ee6b34e4d" /><Relationship Type="http://schemas.openxmlformats.org/officeDocument/2006/relationships/slide" Target="/ppt/slides/slide5.xml" Id="R4071ee70887446db" /><Relationship Type="http://schemas.openxmlformats.org/officeDocument/2006/relationships/slide" Target="/ppt/slides/slide6.xml" Id="Re0d804b3de3b4d61" /><Relationship Type="http://schemas.openxmlformats.org/officeDocument/2006/relationships/slide" Target="/ppt/slides/slide7.xml" Id="R31b94d4e13e14a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585b63712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9f8412fa24336" /><Relationship Type="http://schemas.openxmlformats.org/officeDocument/2006/relationships/theme" Target="/ppt/slideMasters/theme/theme1.xml" Id="Rc07b02804577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09f8412fa2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860e58225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2a20544b5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611c05db8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2730706f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75fd102c54d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50d656cc447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bf44c0040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FAUGSTAD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FAUGSTAD ELEKTRO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43 808 375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1 038 336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16 941 809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 INVEST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MFO HOLDING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NEVLUNGHAVN HOLDING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DVERGASTEIN RØD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BIRGER FARMEN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Bredochs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16 38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post@faugstad-elektro.no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986 193 340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FAUGSTAD ELEKTRO AS</a:t>
            </a:r>
          </a:p>
        </p:txBody>
      </p:sp>
    </p:spTree>
  </p:cSld>
  <p:clrMapOvr>
    <a:masterClrMapping xmlns:a="http://schemas.openxmlformats.org/drawingml/2006/main"/>
  </p:clrMapOvr>
</p:sld>
</file>