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ac71afb36748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525d35f064995"/>
  </p:sldMasterIdLst>
  <p:sldIdLst>
    <p:sldId xmlns:r="http://schemas.openxmlformats.org/officeDocument/2006/relationships" id="256" r:id="Rdca35e8086a24998"/>
    <p:sldId xmlns:r="http://schemas.openxmlformats.org/officeDocument/2006/relationships" id="257" r:id="Rd2873f0c38094312"/>
    <p:sldId xmlns:r="http://schemas.openxmlformats.org/officeDocument/2006/relationships" id="258" r:id="R5273df61a0974d1f"/>
    <p:sldId xmlns:r="http://schemas.openxmlformats.org/officeDocument/2006/relationships" id="259" r:id="R963fb490d6534805"/>
    <p:sldId xmlns:r="http://schemas.openxmlformats.org/officeDocument/2006/relationships" id="260" r:id="R4e1fdd0a3b37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525d35f064995" /><Relationship Type="http://schemas.openxmlformats.org/officeDocument/2006/relationships/slide" Target="/ppt/slides/slide1.xml" Id="Rdca35e8086a24998" /><Relationship Type="http://schemas.openxmlformats.org/officeDocument/2006/relationships/slide" Target="/ppt/slides/slide2.xml" Id="Rd2873f0c38094312" /><Relationship Type="http://schemas.openxmlformats.org/officeDocument/2006/relationships/slide" Target="/ppt/slides/slide3.xml" Id="R5273df61a0974d1f" /><Relationship Type="http://schemas.openxmlformats.org/officeDocument/2006/relationships/slide" Target="/ppt/slides/slide4.xml" Id="R963fb490d6534805" /><Relationship Type="http://schemas.openxmlformats.org/officeDocument/2006/relationships/slide" Target="/ppt/slides/slide5.xml" Id="R4e1fdd0a3b37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8be49eb45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24a4ddc134474" /><Relationship Type="http://schemas.openxmlformats.org/officeDocument/2006/relationships/theme" Target="/ppt/slideMasters/theme/theme1.xml" Id="R989df0e8aa7048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624a4ddc1344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b167d391746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00bad48cc4f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323013eec47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29f79dda14a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bf21ac4f949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986 188 460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JICON AS</a:t>
            </a:r>
          </a:p>
        </p:txBody>
      </p:sp>
    </p:spTree>
  </p:cSld>
  <p:clrMapOvr>
    <a:masterClrMapping xmlns:a="http://schemas.openxmlformats.org/drawingml/2006/main"/>
  </p:clrMapOvr>
</p:sld>
</file>