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00afc3802d45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fc7d86774e4400"/>
  </p:sldMasterIdLst>
  <p:sldIdLst>
    <p:sldId xmlns:r="http://schemas.openxmlformats.org/officeDocument/2006/relationships" id="256" r:id="R472772fa383a4700"/>
    <p:sldId xmlns:r="http://schemas.openxmlformats.org/officeDocument/2006/relationships" id="257" r:id="Rf4b8d6558af94d92"/>
    <p:sldId xmlns:r="http://schemas.openxmlformats.org/officeDocument/2006/relationships" id="258" r:id="Rd030882f5c6e4044"/>
    <p:sldId xmlns:r="http://schemas.openxmlformats.org/officeDocument/2006/relationships" id="259" r:id="R876f04ab379542e1"/>
    <p:sldId xmlns:r="http://schemas.openxmlformats.org/officeDocument/2006/relationships" id="260" r:id="R89980e607c8b4cbf"/>
    <p:sldId xmlns:r="http://schemas.openxmlformats.org/officeDocument/2006/relationships" id="261" r:id="R54bf1f8a7f3e4125"/>
    <p:sldId xmlns:r="http://schemas.openxmlformats.org/officeDocument/2006/relationships" id="262" r:id="R63413f2ffb3749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fc7d86774e4400" /><Relationship Type="http://schemas.openxmlformats.org/officeDocument/2006/relationships/slide" Target="/ppt/slides/slide1.xml" Id="R472772fa383a4700" /><Relationship Type="http://schemas.openxmlformats.org/officeDocument/2006/relationships/slide" Target="/ppt/slides/slide2.xml" Id="Rf4b8d6558af94d92" /><Relationship Type="http://schemas.openxmlformats.org/officeDocument/2006/relationships/slide" Target="/ppt/slides/slide3.xml" Id="Rd030882f5c6e4044" /><Relationship Type="http://schemas.openxmlformats.org/officeDocument/2006/relationships/slide" Target="/ppt/slides/slide4.xml" Id="R876f04ab379542e1" /><Relationship Type="http://schemas.openxmlformats.org/officeDocument/2006/relationships/slide" Target="/ppt/slides/slide5.xml" Id="R89980e607c8b4cbf" /><Relationship Type="http://schemas.openxmlformats.org/officeDocument/2006/relationships/slide" Target="/ppt/slides/slide6.xml" Id="R54bf1f8a7f3e4125" /><Relationship Type="http://schemas.openxmlformats.org/officeDocument/2006/relationships/slide" Target="/ppt/slides/slide7.xml" Id="R63413f2ffb3749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818bc0c55344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ea5aca7bb4ad5" /><Relationship Type="http://schemas.openxmlformats.org/officeDocument/2006/relationships/theme" Target="/ppt/slideMasters/theme/theme1.xml" Id="Ra346276f439047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cea5aca7bb4a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fa373d4dc4b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8928ed9064e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43f6774e54a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eaecb4dd341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9840eb54842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44164b91b41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b79d8a14340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KIVI'S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KIVI'S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KIVI'S TRANSPORT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KIVI'S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KIVI'S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KIVI'S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708 720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−353 623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−117 472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1 767 032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1 873 351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KIVI'S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KIVIJERVI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KIVI'S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9513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43 60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986 182 330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KIVI'S TRANSPORT AS</a:t>
            </a:r>
          </a:p>
        </p:txBody>
      </p:sp>
    </p:spTree>
  </p:cSld>
  <p:clrMapOvr>
    <a:masterClrMapping xmlns:a="http://schemas.openxmlformats.org/drawingml/2006/main"/>
  </p:clrMapOvr>
</p:sld>
</file>