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304b85cc85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0cc967fe2c4119"/>
  </p:sldMasterIdLst>
  <p:sldIdLst>
    <p:sldId xmlns:r="http://schemas.openxmlformats.org/officeDocument/2006/relationships" id="256" r:id="Re1ed87fce3184f6d"/>
    <p:sldId xmlns:r="http://schemas.openxmlformats.org/officeDocument/2006/relationships" id="257" r:id="R58cd4982bff34728"/>
    <p:sldId xmlns:r="http://schemas.openxmlformats.org/officeDocument/2006/relationships" id="258" r:id="Rcb587aa107a14675"/>
    <p:sldId xmlns:r="http://schemas.openxmlformats.org/officeDocument/2006/relationships" id="259" r:id="R3b0f1491a2ca4f61"/>
    <p:sldId xmlns:r="http://schemas.openxmlformats.org/officeDocument/2006/relationships" id="260" r:id="R0f68bdc7ce7c4b91"/>
    <p:sldId xmlns:r="http://schemas.openxmlformats.org/officeDocument/2006/relationships" id="261" r:id="R72029dd07cf84b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cc967fe2c4119" /><Relationship Type="http://schemas.openxmlformats.org/officeDocument/2006/relationships/slide" Target="/ppt/slides/slide1.xml" Id="Re1ed87fce3184f6d" /><Relationship Type="http://schemas.openxmlformats.org/officeDocument/2006/relationships/slide" Target="/ppt/slides/slide2.xml" Id="R58cd4982bff34728" /><Relationship Type="http://schemas.openxmlformats.org/officeDocument/2006/relationships/slide" Target="/ppt/slides/slide3.xml" Id="Rcb587aa107a14675" /><Relationship Type="http://schemas.openxmlformats.org/officeDocument/2006/relationships/slide" Target="/ppt/slides/slide4.xml" Id="R3b0f1491a2ca4f61" /><Relationship Type="http://schemas.openxmlformats.org/officeDocument/2006/relationships/slide" Target="/ppt/slides/slide5.xml" Id="R0f68bdc7ce7c4b91" /><Relationship Type="http://schemas.openxmlformats.org/officeDocument/2006/relationships/slide" Target="/ppt/slides/slide6.xml" Id="R72029dd07cf84b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12b3033d0b45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92fc541a34dbb" /><Relationship Type="http://schemas.openxmlformats.org/officeDocument/2006/relationships/theme" Target="/ppt/slideMasters/theme/theme1.xml" Id="Rc4f4480a5c1047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192fc541a34d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bda888ff348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cfff0c1094d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419188d07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2f2d6a407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fe75f988446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90f221b874d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D&amp;H AUSTRHEIM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D&amp;H AUSTRHEIM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D&amp;H AUSTRHEIM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D&amp;H AUSTRHEIM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D&amp;H AUSTRHEIM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D&amp;H AUSTRHEIM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D&amp;H AUSTRHEIM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986 177 310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D&amp;H AUSTRHEIM AS</a:t>
            </a:r>
          </a:p>
        </p:txBody>
      </p:sp>
    </p:spTree>
  </p:cSld>
  <p:clrMapOvr>
    <a:masterClrMapping xmlns:a="http://schemas.openxmlformats.org/drawingml/2006/main"/>
  </p:clrMapOvr>
</p:sld>
</file>