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68d8b664d246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151f14d1f48a9"/>
  </p:sldMasterIdLst>
  <p:sldIdLst>
    <p:sldId xmlns:r="http://schemas.openxmlformats.org/officeDocument/2006/relationships" id="256" r:id="R0a4bda05371b4cf0"/>
    <p:sldId xmlns:r="http://schemas.openxmlformats.org/officeDocument/2006/relationships" id="257" r:id="R8409fca91e124245"/>
    <p:sldId xmlns:r="http://schemas.openxmlformats.org/officeDocument/2006/relationships" id="258" r:id="R3a8dedaee55f40e3"/>
    <p:sldId xmlns:r="http://schemas.openxmlformats.org/officeDocument/2006/relationships" id="259" r:id="R58c5cd8572c843be"/>
    <p:sldId xmlns:r="http://schemas.openxmlformats.org/officeDocument/2006/relationships" id="260" r:id="Re13336636411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151f14d1f48a9" /><Relationship Type="http://schemas.openxmlformats.org/officeDocument/2006/relationships/slide" Target="/ppt/slides/slide1.xml" Id="R0a4bda05371b4cf0" /><Relationship Type="http://schemas.openxmlformats.org/officeDocument/2006/relationships/slide" Target="/ppt/slides/slide2.xml" Id="R8409fca91e124245" /><Relationship Type="http://schemas.openxmlformats.org/officeDocument/2006/relationships/slide" Target="/ppt/slides/slide3.xml" Id="R3a8dedaee55f40e3" /><Relationship Type="http://schemas.openxmlformats.org/officeDocument/2006/relationships/slide" Target="/ppt/slides/slide4.xml" Id="R58c5cd8572c843be" /><Relationship Type="http://schemas.openxmlformats.org/officeDocument/2006/relationships/slide" Target="/ppt/slides/slide5.xml" Id="Re13336636411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1f407ef15349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01e84a30b4f4d" /><Relationship Type="http://schemas.openxmlformats.org/officeDocument/2006/relationships/theme" Target="/ppt/slideMasters/theme/theme1.xml" Id="Rab2a41c292cc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01e84a30b4f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13960dfa84f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60f7d3e10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7f0d71031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54a272ea4d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107582263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VILLAUTBYGGING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VILLAUTBYGGING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VILLAUTBYGGING ANLEGG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VILLAUTBYGGING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VILLAUTBYGGING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VILLAUTBYGGING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986 169 903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VILLAUTBYGGING ANLEGG AS</a:t>
            </a:r>
          </a:p>
        </p:txBody>
      </p:sp>
    </p:spTree>
  </p:cSld>
  <p:clrMapOvr>
    <a:masterClrMapping xmlns:a="http://schemas.openxmlformats.org/drawingml/2006/main"/>
  </p:clrMapOvr>
</p:sld>
</file>