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85c90b417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0192f3b254a98"/>
  </p:sldMasterIdLst>
  <p:sldIdLst>
    <p:sldId xmlns:r="http://schemas.openxmlformats.org/officeDocument/2006/relationships" id="256" r:id="R65e4531a4eed449c"/>
    <p:sldId xmlns:r="http://schemas.openxmlformats.org/officeDocument/2006/relationships" id="257" r:id="R4a727dbb114e4e62"/>
    <p:sldId xmlns:r="http://schemas.openxmlformats.org/officeDocument/2006/relationships" id="258" r:id="R75034cbe470f4adb"/>
    <p:sldId xmlns:r="http://schemas.openxmlformats.org/officeDocument/2006/relationships" id="259" r:id="R581addfc42c0489a"/>
    <p:sldId xmlns:r="http://schemas.openxmlformats.org/officeDocument/2006/relationships" id="260" r:id="R7becadbf3d5e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0192f3b254a98" /><Relationship Type="http://schemas.openxmlformats.org/officeDocument/2006/relationships/slide" Target="/ppt/slides/slide1.xml" Id="R65e4531a4eed449c" /><Relationship Type="http://schemas.openxmlformats.org/officeDocument/2006/relationships/slide" Target="/ppt/slides/slide2.xml" Id="R4a727dbb114e4e62" /><Relationship Type="http://schemas.openxmlformats.org/officeDocument/2006/relationships/slide" Target="/ppt/slides/slide3.xml" Id="R75034cbe470f4adb" /><Relationship Type="http://schemas.openxmlformats.org/officeDocument/2006/relationships/slide" Target="/ppt/slides/slide4.xml" Id="R581addfc42c0489a" /><Relationship Type="http://schemas.openxmlformats.org/officeDocument/2006/relationships/slide" Target="/ppt/slides/slide5.xml" Id="R7becadbf3d5e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a4f2dfb87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a63e83744b63" /><Relationship Type="http://schemas.openxmlformats.org/officeDocument/2006/relationships/theme" Target="/ppt/slideMasters/theme/theme1.xml" Id="Rf9289e248304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6a63e8374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7fbd9795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02dcc50f2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83e858170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594175fb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42c055167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PROKULDE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PROKULDE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986 169 601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