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11813de1849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9867c6e0c4ff2"/>
  </p:sldMasterIdLst>
  <p:sldIdLst>
    <p:sldId xmlns:r="http://schemas.openxmlformats.org/officeDocument/2006/relationships" id="256" r:id="R21ec8b8f6c344436"/>
    <p:sldId xmlns:r="http://schemas.openxmlformats.org/officeDocument/2006/relationships" id="257" r:id="R33cbf113315b44ab"/>
    <p:sldId xmlns:r="http://schemas.openxmlformats.org/officeDocument/2006/relationships" id="258" r:id="R209c8a2b96cb4f52"/>
    <p:sldId xmlns:r="http://schemas.openxmlformats.org/officeDocument/2006/relationships" id="259" r:id="Ra1cc14001d0a4c7e"/>
    <p:sldId xmlns:r="http://schemas.openxmlformats.org/officeDocument/2006/relationships" id="260" r:id="Rfb04c4d015e7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9867c6e0c4ff2" /><Relationship Type="http://schemas.openxmlformats.org/officeDocument/2006/relationships/slide" Target="/ppt/slides/slide1.xml" Id="R21ec8b8f6c344436" /><Relationship Type="http://schemas.openxmlformats.org/officeDocument/2006/relationships/slide" Target="/ppt/slides/slide2.xml" Id="R33cbf113315b44ab" /><Relationship Type="http://schemas.openxmlformats.org/officeDocument/2006/relationships/slide" Target="/ppt/slides/slide3.xml" Id="R209c8a2b96cb4f52" /><Relationship Type="http://schemas.openxmlformats.org/officeDocument/2006/relationships/slide" Target="/ppt/slides/slide4.xml" Id="Ra1cc14001d0a4c7e" /><Relationship Type="http://schemas.openxmlformats.org/officeDocument/2006/relationships/slide" Target="/ppt/slides/slide5.xml" Id="Rfb04c4d015e7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b462734fb4e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b313faff54738" /><Relationship Type="http://schemas.openxmlformats.org/officeDocument/2006/relationships/theme" Target="/ppt/slideMasters/theme/theme1.xml" Id="R46f2b61bc7cb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bb313faff5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af180384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dd08a529c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142d484374d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1c5e6afd8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8979d19b844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PRODUKSJON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