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b027ce295a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8c80c30f240ce"/>
  </p:sldMasterIdLst>
  <p:sldIdLst>
    <p:sldId xmlns:r="http://schemas.openxmlformats.org/officeDocument/2006/relationships" id="256" r:id="R017511d473a545fa"/>
    <p:sldId xmlns:r="http://schemas.openxmlformats.org/officeDocument/2006/relationships" id="257" r:id="R2df377d2eccd4575"/>
    <p:sldId xmlns:r="http://schemas.openxmlformats.org/officeDocument/2006/relationships" id="258" r:id="R20d09055af9440e4"/>
    <p:sldId xmlns:r="http://schemas.openxmlformats.org/officeDocument/2006/relationships" id="259" r:id="Rb97c825775d84b17"/>
    <p:sldId xmlns:r="http://schemas.openxmlformats.org/officeDocument/2006/relationships" id="260" r:id="R78f3fde898c546c6"/>
    <p:sldId xmlns:r="http://schemas.openxmlformats.org/officeDocument/2006/relationships" id="261" r:id="Rb45e76b064d64f85"/>
    <p:sldId xmlns:r="http://schemas.openxmlformats.org/officeDocument/2006/relationships" id="262" r:id="Ra8775c21a9b849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8c80c30f240ce" /><Relationship Type="http://schemas.openxmlformats.org/officeDocument/2006/relationships/slide" Target="/ppt/slides/slide1.xml" Id="R017511d473a545fa" /><Relationship Type="http://schemas.openxmlformats.org/officeDocument/2006/relationships/slide" Target="/ppt/slides/slide2.xml" Id="R2df377d2eccd4575" /><Relationship Type="http://schemas.openxmlformats.org/officeDocument/2006/relationships/slide" Target="/ppt/slides/slide3.xml" Id="R20d09055af9440e4" /><Relationship Type="http://schemas.openxmlformats.org/officeDocument/2006/relationships/slide" Target="/ppt/slides/slide4.xml" Id="Rb97c825775d84b17" /><Relationship Type="http://schemas.openxmlformats.org/officeDocument/2006/relationships/slide" Target="/ppt/slides/slide5.xml" Id="R78f3fde898c546c6" /><Relationship Type="http://schemas.openxmlformats.org/officeDocument/2006/relationships/slide" Target="/ppt/slides/slide6.xml" Id="Rb45e76b064d64f85" /><Relationship Type="http://schemas.openxmlformats.org/officeDocument/2006/relationships/slide" Target="/ppt/slides/slide7.xml" Id="Ra8775c21a9b849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0304e89bb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2a49a14ff45de" /><Relationship Type="http://schemas.openxmlformats.org/officeDocument/2006/relationships/theme" Target="/ppt/slideMasters/theme/theme1.xml" Id="R8592fe1bc3a7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2a49a14ff45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719ab55a84a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27e778e44d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20ce031ae47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ca0687e68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ae14a7fa14f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354779e6e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35f7528104d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PEFF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PEFF REGNSKAP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281 055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BRÆNDSRØD PER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PEFF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Frode Brændsrød, Lensbergløkka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3182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986 161 848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PEFF REGNSKAP AS</a:t>
            </a:r>
          </a:p>
        </p:txBody>
      </p:sp>
    </p:spTree>
  </p:cSld>
  <p:clrMapOvr>
    <a:masterClrMapping xmlns:a="http://schemas.openxmlformats.org/drawingml/2006/main"/>
  </p:clrMapOvr>
</p:sld>
</file>