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fe793010c740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2c4ec2cff44956"/>
  </p:sldMasterIdLst>
  <p:sldIdLst>
    <p:sldId xmlns:r="http://schemas.openxmlformats.org/officeDocument/2006/relationships" id="256" r:id="R6ce3c7d08fc84e11"/>
    <p:sldId xmlns:r="http://schemas.openxmlformats.org/officeDocument/2006/relationships" id="257" r:id="Rf61e05bd885b4b52"/>
    <p:sldId xmlns:r="http://schemas.openxmlformats.org/officeDocument/2006/relationships" id="258" r:id="Rfec9509d94a94e86"/>
    <p:sldId xmlns:r="http://schemas.openxmlformats.org/officeDocument/2006/relationships" id="259" r:id="R22252fb8b2194819"/>
    <p:sldId xmlns:r="http://schemas.openxmlformats.org/officeDocument/2006/relationships" id="260" r:id="R15094896719042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2c4ec2cff44956" /><Relationship Type="http://schemas.openxmlformats.org/officeDocument/2006/relationships/slide" Target="/ppt/slides/slide1.xml" Id="R6ce3c7d08fc84e11" /><Relationship Type="http://schemas.openxmlformats.org/officeDocument/2006/relationships/slide" Target="/ppt/slides/slide2.xml" Id="Rf61e05bd885b4b52" /><Relationship Type="http://schemas.openxmlformats.org/officeDocument/2006/relationships/slide" Target="/ppt/slides/slide3.xml" Id="Rfec9509d94a94e86" /><Relationship Type="http://schemas.openxmlformats.org/officeDocument/2006/relationships/slide" Target="/ppt/slides/slide4.xml" Id="R22252fb8b2194819" /><Relationship Type="http://schemas.openxmlformats.org/officeDocument/2006/relationships/slide" Target="/ppt/slides/slide5.xml" Id="R15094896719042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7937789fa84a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009c4b94004d13" /><Relationship Type="http://schemas.openxmlformats.org/officeDocument/2006/relationships/theme" Target="/ppt/slideMasters/theme/theme1.xml" Id="R68efd902485745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009c4b94004d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615580f54642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7214896bbe40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adb89cce9042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cc2635a80145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b3e417d2de49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RINDEN ENERGI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RINDEN ENERGI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RINDEN ENERGI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RINDEN ENERGI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RINDEN ENERGI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RINDEN ENERGI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986 155 570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RINDEN ENERGI AS</a:t>
            </a:r>
          </a:p>
        </p:txBody>
      </p:sp>
    </p:spTree>
  </p:cSld>
  <p:clrMapOvr>
    <a:masterClrMapping xmlns:a="http://schemas.openxmlformats.org/drawingml/2006/main"/>
  </p:clrMapOvr>
</p:sld>
</file>