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ed50df9e0648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8cb79ead7b44c6"/>
  </p:sldMasterIdLst>
  <p:sldIdLst>
    <p:sldId xmlns:r="http://schemas.openxmlformats.org/officeDocument/2006/relationships" id="256" r:id="R1e9908e14784480b"/>
    <p:sldId xmlns:r="http://schemas.openxmlformats.org/officeDocument/2006/relationships" id="257" r:id="R89e4c56bff9148ff"/>
    <p:sldId xmlns:r="http://schemas.openxmlformats.org/officeDocument/2006/relationships" id="258" r:id="R23fde35e2b7346dd"/>
    <p:sldId xmlns:r="http://schemas.openxmlformats.org/officeDocument/2006/relationships" id="259" r:id="R85be2f7a3bd04226"/>
    <p:sldId xmlns:r="http://schemas.openxmlformats.org/officeDocument/2006/relationships" id="260" r:id="R39ced028755c40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8cb79ead7b44c6" /><Relationship Type="http://schemas.openxmlformats.org/officeDocument/2006/relationships/slide" Target="/ppt/slides/slide1.xml" Id="R1e9908e14784480b" /><Relationship Type="http://schemas.openxmlformats.org/officeDocument/2006/relationships/slide" Target="/ppt/slides/slide2.xml" Id="R89e4c56bff9148ff" /><Relationship Type="http://schemas.openxmlformats.org/officeDocument/2006/relationships/slide" Target="/ppt/slides/slide3.xml" Id="R23fde35e2b7346dd" /><Relationship Type="http://schemas.openxmlformats.org/officeDocument/2006/relationships/slide" Target="/ppt/slides/slide4.xml" Id="R85be2f7a3bd04226" /><Relationship Type="http://schemas.openxmlformats.org/officeDocument/2006/relationships/slide" Target="/ppt/slides/slide5.xml" Id="R39ced028755c40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1dfbd5352e4f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dd2f2c9754afb" /><Relationship Type="http://schemas.openxmlformats.org/officeDocument/2006/relationships/theme" Target="/ppt/slideMasters/theme/theme1.xml" Id="Ra4a8f60b7a584f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ddd2f2c9754a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d9a8b028f43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cdf12805e41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4c036a8cf46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262c15e5541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2a5587be240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BADEMESTEREN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BADEMESTEREN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BADEMESTEREN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BADEMESTEREN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BADEMESTEREN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BADEMESTEREN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986 144 528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BADEMESTEREN AS</a:t>
            </a:r>
          </a:p>
        </p:txBody>
      </p:sp>
    </p:spTree>
  </p:cSld>
  <p:clrMapOvr>
    <a:masterClrMapping xmlns:a="http://schemas.openxmlformats.org/drawingml/2006/main"/>
  </p:clrMapOvr>
</p:sld>
</file>