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996102744b41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c8e1708584880"/>
  </p:sldMasterIdLst>
  <p:sldIdLst>
    <p:sldId xmlns:r="http://schemas.openxmlformats.org/officeDocument/2006/relationships" id="256" r:id="R0a2688555ecd4f4a"/>
    <p:sldId xmlns:r="http://schemas.openxmlformats.org/officeDocument/2006/relationships" id="257" r:id="R72466a1fe2fc47ff"/>
    <p:sldId xmlns:r="http://schemas.openxmlformats.org/officeDocument/2006/relationships" id="258" r:id="R99c0d43355e6488c"/>
    <p:sldId xmlns:r="http://schemas.openxmlformats.org/officeDocument/2006/relationships" id="259" r:id="Raf0c03f505274238"/>
    <p:sldId xmlns:r="http://schemas.openxmlformats.org/officeDocument/2006/relationships" id="260" r:id="R615c3394dd45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c8e1708584880" /><Relationship Type="http://schemas.openxmlformats.org/officeDocument/2006/relationships/slide" Target="/ppt/slides/slide1.xml" Id="R0a2688555ecd4f4a" /><Relationship Type="http://schemas.openxmlformats.org/officeDocument/2006/relationships/slide" Target="/ppt/slides/slide2.xml" Id="R72466a1fe2fc47ff" /><Relationship Type="http://schemas.openxmlformats.org/officeDocument/2006/relationships/slide" Target="/ppt/slides/slide3.xml" Id="R99c0d43355e6488c" /><Relationship Type="http://schemas.openxmlformats.org/officeDocument/2006/relationships/slide" Target="/ppt/slides/slide4.xml" Id="Raf0c03f505274238" /><Relationship Type="http://schemas.openxmlformats.org/officeDocument/2006/relationships/slide" Target="/ppt/slides/slide5.xml" Id="R615c3394dd45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9b65f950146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665be1f524514" /><Relationship Type="http://schemas.openxmlformats.org/officeDocument/2006/relationships/theme" Target="/ppt/slideMasters/theme/theme1.xml" Id="R22bc6bbab753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d665be1f52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63c9eb5c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f4318c0a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ad6ff5939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d76e3136248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6187b483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HÅNDVERKERSERVICE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HÅNDVERKERSERVICE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HÅNDVERKERSERVICE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HÅNDVERKERSERVICE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HÅNDVERKERSERVICE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HÅNDVERKERSERVICE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986 120 785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HÅNDVERKERSERVICE AS</a:t>
            </a:r>
          </a:p>
        </p:txBody>
      </p:sp>
    </p:spTree>
  </p:cSld>
  <p:clrMapOvr>
    <a:masterClrMapping xmlns:a="http://schemas.openxmlformats.org/drawingml/2006/main"/>
  </p:clrMapOvr>
</p:sld>
</file>