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ff0b33d5e948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adb1b9e13e4401"/>
  </p:sldMasterIdLst>
  <p:sldIdLst>
    <p:sldId xmlns:r="http://schemas.openxmlformats.org/officeDocument/2006/relationships" id="256" r:id="Rb04d81ab5d724d64"/>
    <p:sldId xmlns:r="http://schemas.openxmlformats.org/officeDocument/2006/relationships" id="257" r:id="Ra1dd1402008a42c0"/>
    <p:sldId xmlns:r="http://schemas.openxmlformats.org/officeDocument/2006/relationships" id="258" r:id="R618645443fad465a"/>
    <p:sldId xmlns:r="http://schemas.openxmlformats.org/officeDocument/2006/relationships" id="259" r:id="R1e1324c6cae84e3a"/>
    <p:sldId xmlns:r="http://schemas.openxmlformats.org/officeDocument/2006/relationships" id="260" r:id="Rc4c5feb105634bb8"/>
    <p:sldId xmlns:r="http://schemas.openxmlformats.org/officeDocument/2006/relationships" id="261" r:id="R8c24eee920aa4192"/>
    <p:sldId xmlns:r="http://schemas.openxmlformats.org/officeDocument/2006/relationships" id="262" r:id="Re1f274fdf397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db1b9e13e4401" /><Relationship Type="http://schemas.openxmlformats.org/officeDocument/2006/relationships/slide" Target="/ppt/slides/slide1.xml" Id="Rb04d81ab5d724d64" /><Relationship Type="http://schemas.openxmlformats.org/officeDocument/2006/relationships/slide" Target="/ppt/slides/slide2.xml" Id="Ra1dd1402008a42c0" /><Relationship Type="http://schemas.openxmlformats.org/officeDocument/2006/relationships/slide" Target="/ppt/slides/slide3.xml" Id="R618645443fad465a" /><Relationship Type="http://schemas.openxmlformats.org/officeDocument/2006/relationships/slide" Target="/ppt/slides/slide4.xml" Id="R1e1324c6cae84e3a" /><Relationship Type="http://schemas.openxmlformats.org/officeDocument/2006/relationships/slide" Target="/ppt/slides/slide5.xml" Id="Rc4c5feb105634bb8" /><Relationship Type="http://schemas.openxmlformats.org/officeDocument/2006/relationships/slide" Target="/ppt/slides/slide6.xml" Id="R8c24eee920aa4192" /><Relationship Type="http://schemas.openxmlformats.org/officeDocument/2006/relationships/slide" Target="/ppt/slides/slide7.xml" Id="Re1f274fdf397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8ab5bc07444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32eba4a2b41ea" /><Relationship Type="http://schemas.openxmlformats.org/officeDocument/2006/relationships/theme" Target="/ppt/slideMasters/theme/theme1.xml" Id="R30b34c6734454f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932eba4a2b41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1c49c0cb547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81ddbc46540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3e1fe1ae54b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9147785444f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91aac66b94a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d46db0b0c40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2f322f1574f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 &amp;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1 799 391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