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e5d5928886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9a01ec3d746b0"/>
  </p:sldMasterIdLst>
  <p:sldIdLst>
    <p:sldId xmlns:r="http://schemas.openxmlformats.org/officeDocument/2006/relationships" id="256" r:id="R9dc2f97bf6e34927"/>
    <p:sldId xmlns:r="http://schemas.openxmlformats.org/officeDocument/2006/relationships" id="257" r:id="Ra2fc1c1a6efe4bad"/>
    <p:sldId xmlns:r="http://schemas.openxmlformats.org/officeDocument/2006/relationships" id="258" r:id="R4eea6e2f37734feb"/>
    <p:sldId xmlns:r="http://schemas.openxmlformats.org/officeDocument/2006/relationships" id="259" r:id="R02a58268c76e4a3b"/>
    <p:sldId xmlns:r="http://schemas.openxmlformats.org/officeDocument/2006/relationships" id="260" r:id="Rd5a2f5ea1baf4da9"/>
    <p:sldId xmlns:r="http://schemas.openxmlformats.org/officeDocument/2006/relationships" id="261" r:id="R2255a43727cd46b0"/>
    <p:sldId xmlns:r="http://schemas.openxmlformats.org/officeDocument/2006/relationships" id="262" r:id="Rfba3dbeb1a624b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9a01ec3d746b0" /><Relationship Type="http://schemas.openxmlformats.org/officeDocument/2006/relationships/slide" Target="/ppt/slides/slide1.xml" Id="R9dc2f97bf6e34927" /><Relationship Type="http://schemas.openxmlformats.org/officeDocument/2006/relationships/slide" Target="/ppt/slides/slide2.xml" Id="Ra2fc1c1a6efe4bad" /><Relationship Type="http://schemas.openxmlformats.org/officeDocument/2006/relationships/slide" Target="/ppt/slides/slide3.xml" Id="R4eea6e2f37734feb" /><Relationship Type="http://schemas.openxmlformats.org/officeDocument/2006/relationships/slide" Target="/ppt/slides/slide4.xml" Id="R02a58268c76e4a3b" /><Relationship Type="http://schemas.openxmlformats.org/officeDocument/2006/relationships/slide" Target="/ppt/slides/slide5.xml" Id="Rd5a2f5ea1baf4da9" /><Relationship Type="http://schemas.openxmlformats.org/officeDocument/2006/relationships/slide" Target="/ppt/slides/slide6.xml" Id="R2255a43727cd46b0" /><Relationship Type="http://schemas.openxmlformats.org/officeDocument/2006/relationships/slide" Target="/ppt/slides/slide7.xml" Id="Rfba3dbeb1a624b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b9dcd5c0e48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b7d3aaab24e73" /><Relationship Type="http://schemas.openxmlformats.org/officeDocument/2006/relationships/theme" Target="/ppt/slideMasters/theme/theme1.xml" Id="R8c7f60dc7320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b7d3aaab24e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e710adbc2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b283ba3e5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f79bba16f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5b3cc7d4f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bcde37bf0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5378a0cd443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6e5ded21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