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13df21175d4a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dcd0525a6a4d12"/>
  </p:sldMasterIdLst>
  <p:sldIdLst>
    <p:sldId xmlns:r="http://schemas.openxmlformats.org/officeDocument/2006/relationships" id="256" r:id="R5fe567797c664da3"/>
    <p:sldId xmlns:r="http://schemas.openxmlformats.org/officeDocument/2006/relationships" id="257" r:id="R0528eb7c54404d92"/>
    <p:sldId xmlns:r="http://schemas.openxmlformats.org/officeDocument/2006/relationships" id="258" r:id="R90fdde07f4c74620"/>
    <p:sldId xmlns:r="http://schemas.openxmlformats.org/officeDocument/2006/relationships" id="259" r:id="Rb7e75d1d192743af"/>
    <p:sldId xmlns:r="http://schemas.openxmlformats.org/officeDocument/2006/relationships" id="260" r:id="R0953bcb999264cf1"/>
    <p:sldId xmlns:r="http://schemas.openxmlformats.org/officeDocument/2006/relationships" id="261" r:id="Rb785375ce03b49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dcd0525a6a4d12" /><Relationship Type="http://schemas.openxmlformats.org/officeDocument/2006/relationships/slide" Target="/ppt/slides/slide1.xml" Id="R5fe567797c664da3" /><Relationship Type="http://schemas.openxmlformats.org/officeDocument/2006/relationships/slide" Target="/ppt/slides/slide2.xml" Id="R0528eb7c54404d92" /><Relationship Type="http://schemas.openxmlformats.org/officeDocument/2006/relationships/slide" Target="/ppt/slides/slide3.xml" Id="R90fdde07f4c74620" /><Relationship Type="http://schemas.openxmlformats.org/officeDocument/2006/relationships/slide" Target="/ppt/slides/slide4.xml" Id="Rb7e75d1d192743af" /><Relationship Type="http://schemas.openxmlformats.org/officeDocument/2006/relationships/slide" Target="/ppt/slides/slide5.xml" Id="R0953bcb999264cf1" /><Relationship Type="http://schemas.openxmlformats.org/officeDocument/2006/relationships/slide" Target="/ppt/slides/slide6.xml" Id="Rb785375ce03b49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37393048b544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8166cc9bb491d" /><Relationship Type="http://schemas.openxmlformats.org/officeDocument/2006/relationships/theme" Target="/ppt/slideMasters/theme/theme1.xml" Id="Rd82bda54fa4041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e8166cc9bb49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c4c3c9f5c47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70f9b8dbb4e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3dbec12ff43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4de0427a143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c497a70e040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dff8fd5a840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Cappelens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90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hanne@finregn.no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