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3ca4f432f84a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03554ccaa0442f"/>
  </p:sldMasterIdLst>
  <p:sldIdLst>
    <p:sldId xmlns:r="http://schemas.openxmlformats.org/officeDocument/2006/relationships" id="256" r:id="Re6889ebe6a2947dd"/>
    <p:sldId xmlns:r="http://schemas.openxmlformats.org/officeDocument/2006/relationships" id="257" r:id="Rdddf92e6faea4705"/>
    <p:sldId xmlns:r="http://schemas.openxmlformats.org/officeDocument/2006/relationships" id="258" r:id="R02cc9050fdfa4f76"/>
    <p:sldId xmlns:r="http://schemas.openxmlformats.org/officeDocument/2006/relationships" id="259" r:id="Rcd284608fa634a7a"/>
    <p:sldId xmlns:r="http://schemas.openxmlformats.org/officeDocument/2006/relationships" id="260" r:id="Rd44622536ea24200"/>
    <p:sldId xmlns:r="http://schemas.openxmlformats.org/officeDocument/2006/relationships" id="261" r:id="R77069388a1974d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03554ccaa0442f" /><Relationship Type="http://schemas.openxmlformats.org/officeDocument/2006/relationships/slide" Target="/ppt/slides/slide1.xml" Id="Re6889ebe6a2947dd" /><Relationship Type="http://schemas.openxmlformats.org/officeDocument/2006/relationships/slide" Target="/ppt/slides/slide2.xml" Id="Rdddf92e6faea4705" /><Relationship Type="http://schemas.openxmlformats.org/officeDocument/2006/relationships/slide" Target="/ppt/slides/slide3.xml" Id="R02cc9050fdfa4f76" /><Relationship Type="http://schemas.openxmlformats.org/officeDocument/2006/relationships/slide" Target="/ppt/slides/slide4.xml" Id="Rcd284608fa634a7a" /><Relationship Type="http://schemas.openxmlformats.org/officeDocument/2006/relationships/slide" Target="/ppt/slides/slide5.xml" Id="Rd44622536ea24200" /><Relationship Type="http://schemas.openxmlformats.org/officeDocument/2006/relationships/slide" Target="/ppt/slides/slide6.xml" Id="R77069388a1974d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22c226fee4e7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014d997134c07" /><Relationship Type="http://schemas.openxmlformats.org/officeDocument/2006/relationships/theme" Target="/ppt/slideMasters/theme/theme1.xml" Id="R92a987a22fdf4e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aa014d997134c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ac2942a4141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0380a69c5f4f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dcbe0c03e40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8097393c3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7cd899c2042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a4c001026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FINANS &amp;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Cappelens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3717 Skien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90 54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hanne@finregn.no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986 103 708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FINANS &amp; REGNSKAP AS</a:t>
            </a:r>
          </a:p>
        </p:txBody>
      </p:sp>
    </p:spTree>
  </p:cSld>
  <p:clrMapOvr>
    <a:masterClrMapping xmlns:a="http://schemas.openxmlformats.org/drawingml/2006/main"/>
  </p:clrMapOvr>
</p:sld>
</file>