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3829611c1b4a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556e6d7a69441a"/>
  </p:sldMasterIdLst>
  <p:sldIdLst>
    <p:sldId xmlns:r="http://schemas.openxmlformats.org/officeDocument/2006/relationships" id="256" r:id="R02baa1f890c74f25"/>
    <p:sldId xmlns:r="http://schemas.openxmlformats.org/officeDocument/2006/relationships" id="257" r:id="Rdd7aff737dba46c0"/>
    <p:sldId xmlns:r="http://schemas.openxmlformats.org/officeDocument/2006/relationships" id="258" r:id="Rf4e3f540da7e433f"/>
    <p:sldId xmlns:r="http://schemas.openxmlformats.org/officeDocument/2006/relationships" id="259" r:id="R48c2db3719034396"/>
    <p:sldId xmlns:r="http://schemas.openxmlformats.org/officeDocument/2006/relationships" id="260" r:id="R4be14129115449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556e6d7a69441a" /><Relationship Type="http://schemas.openxmlformats.org/officeDocument/2006/relationships/slide" Target="/ppt/slides/slide1.xml" Id="R02baa1f890c74f25" /><Relationship Type="http://schemas.openxmlformats.org/officeDocument/2006/relationships/slide" Target="/ppt/slides/slide2.xml" Id="Rdd7aff737dba46c0" /><Relationship Type="http://schemas.openxmlformats.org/officeDocument/2006/relationships/slide" Target="/ppt/slides/slide3.xml" Id="Rf4e3f540da7e433f" /><Relationship Type="http://schemas.openxmlformats.org/officeDocument/2006/relationships/slide" Target="/ppt/slides/slide4.xml" Id="R48c2db3719034396" /><Relationship Type="http://schemas.openxmlformats.org/officeDocument/2006/relationships/slide" Target="/ppt/slides/slide5.xml" Id="R4be14129115449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aa526d9e774c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c5f80ce7c4f00" /><Relationship Type="http://schemas.openxmlformats.org/officeDocument/2006/relationships/theme" Target="/ppt/slideMasters/theme/theme1.xml" Id="Rddd3a3033b6b42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ac5f80ce7c4f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e95fcf77040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b31aaa6694c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1aa9faa6c46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4a41dee9d4b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38404f5294f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STOVNER MINIPRIS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STOVNER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STOVNER MINIPRIS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STOVNER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STOVNER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STOVNER MINIPRIS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986 101 152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STOVNER MINIPRIS AS</a:t>
            </a:r>
          </a:p>
        </p:txBody>
      </p:sp>
    </p:spTree>
  </p:cSld>
  <p:clrMapOvr>
    <a:masterClrMapping xmlns:a="http://schemas.openxmlformats.org/drawingml/2006/main"/>
  </p:clrMapOvr>
</p:sld>
</file>