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f423a31e9c42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768d74899a4b39"/>
  </p:sldMasterIdLst>
  <p:sldIdLst>
    <p:sldId xmlns:r="http://schemas.openxmlformats.org/officeDocument/2006/relationships" id="256" r:id="R4c55744da3084d33"/>
    <p:sldId xmlns:r="http://schemas.openxmlformats.org/officeDocument/2006/relationships" id="257" r:id="R16cbfaa1d2334e64"/>
    <p:sldId xmlns:r="http://schemas.openxmlformats.org/officeDocument/2006/relationships" id="258" r:id="Rbb9cb4e388f74fd5"/>
    <p:sldId xmlns:r="http://schemas.openxmlformats.org/officeDocument/2006/relationships" id="259" r:id="R1a0e1b2fddae48d0"/>
    <p:sldId xmlns:r="http://schemas.openxmlformats.org/officeDocument/2006/relationships" id="260" r:id="Re18305e29bf44fcd"/>
    <p:sldId xmlns:r="http://schemas.openxmlformats.org/officeDocument/2006/relationships" id="261" r:id="Rce1d8b0beaa04135"/>
    <p:sldId xmlns:r="http://schemas.openxmlformats.org/officeDocument/2006/relationships" id="262" r:id="Rcf29ac7f71b240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768d74899a4b39" /><Relationship Type="http://schemas.openxmlformats.org/officeDocument/2006/relationships/slide" Target="/ppt/slides/slide1.xml" Id="R4c55744da3084d33" /><Relationship Type="http://schemas.openxmlformats.org/officeDocument/2006/relationships/slide" Target="/ppt/slides/slide2.xml" Id="R16cbfaa1d2334e64" /><Relationship Type="http://schemas.openxmlformats.org/officeDocument/2006/relationships/slide" Target="/ppt/slides/slide3.xml" Id="Rbb9cb4e388f74fd5" /><Relationship Type="http://schemas.openxmlformats.org/officeDocument/2006/relationships/slide" Target="/ppt/slides/slide4.xml" Id="R1a0e1b2fddae48d0" /><Relationship Type="http://schemas.openxmlformats.org/officeDocument/2006/relationships/slide" Target="/ppt/slides/slide5.xml" Id="Re18305e29bf44fcd" /><Relationship Type="http://schemas.openxmlformats.org/officeDocument/2006/relationships/slide" Target="/ppt/slides/slide6.xml" Id="Rce1d8b0beaa04135" /><Relationship Type="http://schemas.openxmlformats.org/officeDocument/2006/relationships/slide" Target="/ppt/slides/slide7.xml" Id="Rcf29ac7f71b240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5ed1fafbf244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fd79befdc4f21" /><Relationship Type="http://schemas.openxmlformats.org/officeDocument/2006/relationships/theme" Target="/ppt/slideMasters/theme/theme1.xml" Id="R5551d0ed8c604b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efd79befdc4f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2c62b660544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ecf5b535143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86f0be4a34d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e1bdf61e348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2e25f42c44f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f1a4255cc42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ba723510248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PARATUS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PARATUS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PARATUS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PARATUS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PARATUS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PARATUS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3 406 402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940 616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2 690 913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3 693 612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PARATUS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SANDVOLD TROND SKRETTING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PARATUS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 Oscars gate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05 04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986 091 041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PARATUS AS</a:t>
            </a:r>
          </a:p>
        </p:txBody>
      </p:sp>
    </p:spTree>
  </p:cSld>
  <p:clrMapOvr>
    <a:masterClrMapping xmlns:a="http://schemas.openxmlformats.org/drawingml/2006/main"/>
  </p:clrMapOvr>
</p:sld>
</file>