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406dbc563043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95d129ff06464b"/>
  </p:sldMasterIdLst>
  <p:sldIdLst>
    <p:sldId xmlns:r="http://schemas.openxmlformats.org/officeDocument/2006/relationships" id="256" r:id="Refadf5a00a7a42da"/>
    <p:sldId xmlns:r="http://schemas.openxmlformats.org/officeDocument/2006/relationships" id="257" r:id="R4e805bd2f3b44c16"/>
    <p:sldId xmlns:r="http://schemas.openxmlformats.org/officeDocument/2006/relationships" id="258" r:id="R6505f66db4bc40fd"/>
    <p:sldId xmlns:r="http://schemas.openxmlformats.org/officeDocument/2006/relationships" id="259" r:id="Rfdc5d0d1bede4d4e"/>
    <p:sldId xmlns:r="http://schemas.openxmlformats.org/officeDocument/2006/relationships" id="260" r:id="R0bacbb9d9c4846d2"/>
    <p:sldId xmlns:r="http://schemas.openxmlformats.org/officeDocument/2006/relationships" id="261" r:id="R26cce5757d314510"/>
    <p:sldId xmlns:r="http://schemas.openxmlformats.org/officeDocument/2006/relationships" id="262" r:id="Rb2d92c6daa6a4a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5d129ff06464b" /><Relationship Type="http://schemas.openxmlformats.org/officeDocument/2006/relationships/slide" Target="/ppt/slides/slide1.xml" Id="Refadf5a00a7a42da" /><Relationship Type="http://schemas.openxmlformats.org/officeDocument/2006/relationships/slide" Target="/ppt/slides/slide2.xml" Id="R4e805bd2f3b44c16" /><Relationship Type="http://schemas.openxmlformats.org/officeDocument/2006/relationships/slide" Target="/ppt/slides/slide3.xml" Id="R6505f66db4bc40fd" /><Relationship Type="http://schemas.openxmlformats.org/officeDocument/2006/relationships/slide" Target="/ppt/slides/slide4.xml" Id="Rfdc5d0d1bede4d4e" /><Relationship Type="http://schemas.openxmlformats.org/officeDocument/2006/relationships/slide" Target="/ppt/slides/slide5.xml" Id="R0bacbb9d9c4846d2" /><Relationship Type="http://schemas.openxmlformats.org/officeDocument/2006/relationships/slide" Target="/ppt/slides/slide6.xml" Id="R26cce5757d314510" /><Relationship Type="http://schemas.openxmlformats.org/officeDocument/2006/relationships/slide" Target="/ppt/slides/slide7.xml" Id="Rb2d92c6daa6a4a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8444bf19d42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ce5b178ac45a1" /><Relationship Type="http://schemas.openxmlformats.org/officeDocument/2006/relationships/theme" Target="/ppt/slideMasters/theme/theme1.xml" Id="Rc7485778fb594e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3ce5b178ac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dccc2f74e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346441abb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550da8d1449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b02fc0d3b4e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0d87c3d5f42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501892f2946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f7cbe1d51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NÆRINGSPARK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5 030 300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OLAV BIRGER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JAN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ODD RUNE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OLE TOM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986 077 049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NÆRINGSPARK AS</a:t>
            </a:r>
          </a:p>
        </p:txBody>
      </p:sp>
    </p:spTree>
  </p:cSld>
  <p:clrMapOvr>
    <a:masterClrMapping xmlns:a="http://schemas.openxmlformats.org/drawingml/2006/main"/>
  </p:clrMapOvr>
</p:sld>
</file>