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21eb45d8e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2e09740778456a"/>
  </p:sldMasterIdLst>
  <p:sldIdLst>
    <p:sldId xmlns:r="http://schemas.openxmlformats.org/officeDocument/2006/relationships" id="256" r:id="R384caa6bcab744fd"/>
    <p:sldId xmlns:r="http://schemas.openxmlformats.org/officeDocument/2006/relationships" id="257" r:id="Rb3951a521b444a67"/>
    <p:sldId xmlns:r="http://schemas.openxmlformats.org/officeDocument/2006/relationships" id="258" r:id="Re4257d99e3d6473c"/>
    <p:sldId xmlns:r="http://schemas.openxmlformats.org/officeDocument/2006/relationships" id="259" r:id="R31e4f055b57b44c4"/>
    <p:sldId xmlns:r="http://schemas.openxmlformats.org/officeDocument/2006/relationships" id="260" r:id="Rc5cede2215cb4884"/>
    <p:sldId xmlns:r="http://schemas.openxmlformats.org/officeDocument/2006/relationships" id="261" r:id="Rbc1b72f9bd6343a5"/>
    <p:sldId xmlns:r="http://schemas.openxmlformats.org/officeDocument/2006/relationships" id="262" r:id="R2a62d1aff81142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e09740778456a" /><Relationship Type="http://schemas.openxmlformats.org/officeDocument/2006/relationships/slide" Target="/ppt/slides/slide1.xml" Id="R384caa6bcab744fd" /><Relationship Type="http://schemas.openxmlformats.org/officeDocument/2006/relationships/slide" Target="/ppt/slides/slide2.xml" Id="Rb3951a521b444a67" /><Relationship Type="http://schemas.openxmlformats.org/officeDocument/2006/relationships/slide" Target="/ppt/slides/slide3.xml" Id="Re4257d99e3d6473c" /><Relationship Type="http://schemas.openxmlformats.org/officeDocument/2006/relationships/slide" Target="/ppt/slides/slide4.xml" Id="R31e4f055b57b44c4" /><Relationship Type="http://schemas.openxmlformats.org/officeDocument/2006/relationships/slide" Target="/ppt/slides/slide5.xml" Id="Rc5cede2215cb4884" /><Relationship Type="http://schemas.openxmlformats.org/officeDocument/2006/relationships/slide" Target="/ppt/slides/slide6.xml" Id="Rbc1b72f9bd6343a5" /><Relationship Type="http://schemas.openxmlformats.org/officeDocument/2006/relationships/slide" Target="/ppt/slides/slide7.xml" Id="R2a62d1aff81142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ba797862b41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30a9127054dfe" /><Relationship Type="http://schemas.openxmlformats.org/officeDocument/2006/relationships/theme" Target="/ppt/slideMasters/theme/theme1.xml" Id="R4af15794972440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730a912705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8c711d46548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0245957f743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c795a81d54d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2e45e238341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61767149e48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670d9605144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5456770c44f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