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62a0df2ca7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b9a7bf1ed44a2"/>
  </p:sldMasterIdLst>
  <p:sldIdLst>
    <p:sldId xmlns:r="http://schemas.openxmlformats.org/officeDocument/2006/relationships" id="256" r:id="Rc4c673dcd3dc4e39"/>
    <p:sldId xmlns:r="http://schemas.openxmlformats.org/officeDocument/2006/relationships" id="257" r:id="Rde6ab9bd5dab4403"/>
    <p:sldId xmlns:r="http://schemas.openxmlformats.org/officeDocument/2006/relationships" id="258" r:id="Rbbcf4ebf45aa4f79"/>
    <p:sldId xmlns:r="http://schemas.openxmlformats.org/officeDocument/2006/relationships" id="259" r:id="R8b7e1ae5b1904052"/>
    <p:sldId xmlns:r="http://schemas.openxmlformats.org/officeDocument/2006/relationships" id="260" r:id="Rce1245c4dcef47be"/>
    <p:sldId xmlns:r="http://schemas.openxmlformats.org/officeDocument/2006/relationships" id="261" r:id="Rf7c48ef985d3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b9a7bf1ed44a2" /><Relationship Type="http://schemas.openxmlformats.org/officeDocument/2006/relationships/slide" Target="/ppt/slides/slide1.xml" Id="Rc4c673dcd3dc4e39" /><Relationship Type="http://schemas.openxmlformats.org/officeDocument/2006/relationships/slide" Target="/ppt/slides/slide2.xml" Id="Rde6ab9bd5dab4403" /><Relationship Type="http://schemas.openxmlformats.org/officeDocument/2006/relationships/slide" Target="/ppt/slides/slide3.xml" Id="Rbbcf4ebf45aa4f79" /><Relationship Type="http://schemas.openxmlformats.org/officeDocument/2006/relationships/slide" Target="/ppt/slides/slide4.xml" Id="R8b7e1ae5b1904052" /><Relationship Type="http://schemas.openxmlformats.org/officeDocument/2006/relationships/slide" Target="/ppt/slides/slide5.xml" Id="Rce1245c4dcef47be" /><Relationship Type="http://schemas.openxmlformats.org/officeDocument/2006/relationships/slide" Target="/ppt/slides/slide6.xml" Id="Rf7c48ef985d3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42cbf5aae44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780eb42b747c9" /><Relationship Type="http://schemas.openxmlformats.org/officeDocument/2006/relationships/theme" Target="/ppt/slideMasters/theme/theme1.xml" Id="Rceca58ea801b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780eb42b7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290da97e045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d11d722b8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c7eaf7735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0147e432f4b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099d4d7f7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3c31fad28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