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f3a312fd24e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6062df6f544ef"/>
  </p:sldMasterIdLst>
  <p:sldIdLst>
    <p:sldId xmlns:r="http://schemas.openxmlformats.org/officeDocument/2006/relationships" id="256" r:id="R7f78318a5e3545c5"/>
    <p:sldId xmlns:r="http://schemas.openxmlformats.org/officeDocument/2006/relationships" id="257" r:id="R4cf54a7e12404709"/>
    <p:sldId xmlns:r="http://schemas.openxmlformats.org/officeDocument/2006/relationships" id="258" r:id="R8d2cfdb3d6e84527"/>
    <p:sldId xmlns:r="http://schemas.openxmlformats.org/officeDocument/2006/relationships" id="259" r:id="Rd744ff47b96a4a74"/>
    <p:sldId xmlns:r="http://schemas.openxmlformats.org/officeDocument/2006/relationships" id="260" r:id="R6dc4ea5887c4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6062df6f544ef" /><Relationship Type="http://schemas.openxmlformats.org/officeDocument/2006/relationships/slide" Target="/ppt/slides/slide1.xml" Id="R7f78318a5e3545c5" /><Relationship Type="http://schemas.openxmlformats.org/officeDocument/2006/relationships/slide" Target="/ppt/slides/slide2.xml" Id="R4cf54a7e12404709" /><Relationship Type="http://schemas.openxmlformats.org/officeDocument/2006/relationships/slide" Target="/ppt/slides/slide3.xml" Id="R8d2cfdb3d6e84527" /><Relationship Type="http://schemas.openxmlformats.org/officeDocument/2006/relationships/slide" Target="/ppt/slides/slide4.xml" Id="Rd744ff47b96a4a74" /><Relationship Type="http://schemas.openxmlformats.org/officeDocument/2006/relationships/slide" Target="/ppt/slides/slide5.xml" Id="R6dc4ea5887c4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140ad956c47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01fa2aaf84372" /><Relationship Type="http://schemas.openxmlformats.org/officeDocument/2006/relationships/theme" Target="/ppt/slideMasters/theme/theme1.xml" Id="R153afc5e4699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01fa2aaf8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8d01029bb40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1c9bd822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f3ccaeb5e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1113ffd4f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20ad9775b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ODYSSEUS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ODYSSEUS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ODYSSEUS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ODYSSEUS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ODYSSEUS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ODYSSEUS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986 069 844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ODYSSEUS INTERNATIONAL AS</a:t>
            </a:r>
          </a:p>
        </p:txBody>
      </p:sp>
    </p:spTree>
  </p:cSld>
  <p:clrMapOvr>
    <a:masterClrMapping xmlns:a="http://schemas.openxmlformats.org/drawingml/2006/main"/>
  </p:clrMapOvr>
</p:sld>
</file>