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354fbb394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5271c141f94049"/>
  </p:sldMasterIdLst>
  <p:sldIdLst>
    <p:sldId xmlns:r="http://schemas.openxmlformats.org/officeDocument/2006/relationships" id="256" r:id="R6d558be703e142b9"/>
    <p:sldId xmlns:r="http://schemas.openxmlformats.org/officeDocument/2006/relationships" id="257" r:id="R077c6aef03cc423c"/>
    <p:sldId xmlns:r="http://schemas.openxmlformats.org/officeDocument/2006/relationships" id="258" r:id="R221b35d93fbe48ae"/>
    <p:sldId xmlns:r="http://schemas.openxmlformats.org/officeDocument/2006/relationships" id="259" r:id="R97bbe53400ab422a"/>
    <p:sldId xmlns:r="http://schemas.openxmlformats.org/officeDocument/2006/relationships" id="260" r:id="R98e35bb92b4e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271c141f94049" /><Relationship Type="http://schemas.openxmlformats.org/officeDocument/2006/relationships/slide" Target="/ppt/slides/slide1.xml" Id="R6d558be703e142b9" /><Relationship Type="http://schemas.openxmlformats.org/officeDocument/2006/relationships/slide" Target="/ppt/slides/slide2.xml" Id="R077c6aef03cc423c" /><Relationship Type="http://schemas.openxmlformats.org/officeDocument/2006/relationships/slide" Target="/ppt/slides/slide3.xml" Id="R221b35d93fbe48ae" /><Relationship Type="http://schemas.openxmlformats.org/officeDocument/2006/relationships/slide" Target="/ppt/slides/slide4.xml" Id="R97bbe53400ab422a" /><Relationship Type="http://schemas.openxmlformats.org/officeDocument/2006/relationships/slide" Target="/ppt/slides/slide5.xml" Id="R98e35bb92b4e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4a0d5160d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21e0778e64711" /><Relationship Type="http://schemas.openxmlformats.org/officeDocument/2006/relationships/theme" Target="/ppt/slideMasters/theme/theme1.xml" Id="R173ba896f5dc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21e0778e6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949d3bfd146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6a9b6f6cb4d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455a09d61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c06ce3a8f49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da3b65ef4a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PLASTIC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PLASTIC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PLASTIC DEVELOPMENT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PLASTIC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PLASTIC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PLASTIC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986 058 060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PLASTIC DEVELOPMENT AS</a:t>
            </a:r>
          </a:p>
        </p:txBody>
      </p:sp>
    </p:spTree>
  </p:cSld>
  <p:clrMapOvr>
    <a:masterClrMapping xmlns:a="http://schemas.openxmlformats.org/drawingml/2006/main"/>
  </p:clrMapOvr>
</p:sld>
</file>